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7" r:id="rId2"/>
    <p:sldId id="375" r:id="rId3"/>
    <p:sldId id="460" r:id="rId4"/>
    <p:sldId id="404" r:id="rId5"/>
    <p:sldId id="377" r:id="rId6"/>
    <p:sldId id="380" r:id="rId7"/>
    <p:sldId id="379" r:id="rId8"/>
    <p:sldId id="406" r:id="rId9"/>
    <p:sldId id="474" r:id="rId10"/>
    <p:sldId id="476" r:id="rId11"/>
    <p:sldId id="479" r:id="rId12"/>
    <p:sldId id="477" r:id="rId13"/>
    <p:sldId id="483" r:id="rId14"/>
    <p:sldId id="482" r:id="rId15"/>
    <p:sldId id="484" r:id="rId16"/>
    <p:sldId id="485" r:id="rId17"/>
    <p:sldId id="486" r:id="rId18"/>
    <p:sldId id="514" r:id="rId19"/>
    <p:sldId id="515" r:id="rId20"/>
    <p:sldId id="517" r:id="rId21"/>
    <p:sldId id="463" r:id="rId22"/>
    <p:sldId id="500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9" r:id="rId33"/>
    <p:sldId id="520" r:id="rId34"/>
    <p:sldId id="462" r:id="rId35"/>
    <p:sldId id="488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496" r:id="rId44"/>
    <p:sldId id="497" r:id="rId45"/>
    <p:sldId id="498" r:id="rId46"/>
    <p:sldId id="499" r:id="rId47"/>
    <p:sldId id="385" r:id="rId48"/>
    <p:sldId id="473" r:id="rId49"/>
    <p:sldId id="469" r:id="rId50"/>
    <p:sldId id="472" r:id="rId51"/>
    <p:sldId id="386" r:id="rId52"/>
    <p:sldId id="475" r:id="rId53"/>
    <p:sldId id="384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8FA"/>
    <a:srgbClr val="C7E6A4"/>
    <a:srgbClr val="00B0F0"/>
    <a:srgbClr val="FFE989"/>
    <a:srgbClr val="FF6600"/>
    <a:srgbClr val="FAC090"/>
    <a:srgbClr val="3B5E85"/>
    <a:srgbClr val="FF9999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85530" autoAdjust="0"/>
  </p:normalViewPr>
  <p:slideViewPr>
    <p:cSldViewPr>
      <p:cViewPr>
        <p:scale>
          <a:sx n="79" d="100"/>
          <a:sy n="79" d="100"/>
        </p:scale>
        <p:origin x="-2928" y="-5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B32C52-6E65-4C9E-A43B-8898E332B30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42BDA81-10A9-4E2F-B525-C29C0D966842}">
      <dgm:prSet phldrT="[텍스트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1</a:t>
          </a:r>
          <a:endParaRPr lang="ko-KR" altLang="en-US" dirty="0"/>
        </a:p>
      </dgm:t>
    </dgm:pt>
    <dgm:pt modelId="{B239CA3A-0B8E-4F3F-8AC5-46FE22BC2452}" type="parTrans" cxnId="{42FCE6F3-42D9-4DBA-9200-CD20E0FE344A}">
      <dgm:prSet/>
      <dgm:spPr/>
      <dgm:t>
        <a:bodyPr/>
        <a:lstStyle/>
        <a:p>
          <a:pPr latinLnBrk="1"/>
          <a:endParaRPr lang="ko-KR" altLang="en-US"/>
        </a:p>
      </dgm:t>
    </dgm:pt>
    <dgm:pt modelId="{C8E19F07-ED5D-422C-857D-22C020EED4D1}" type="sibTrans" cxnId="{42FCE6F3-42D9-4DBA-9200-CD20E0FE344A}">
      <dgm:prSet/>
      <dgm:spPr/>
      <dgm:t>
        <a:bodyPr/>
        <a:lstStyle/>
        <a:p>
          <a:pPr latinLnBrk="1"/>
          <a:endParaRPr lang="ko-KR" altLang="en-US"/>
        </a:p>
      </dgm:t>
    </dgm:pt>
    <dgm:pt modelId="{C2787B4C-4B13-4C0D-9210-00A6C72C5A13}">
      <dgm:prSet phldrT="[텍스트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/>
            <a:t>개발 목표 및 목적</a:t>
          </a:r>
          <a:endParaRPr lang="ko-KR" altLang="en-US" dirty="0"/>
        </a:p>
      </dgm:t>
    </dgm:pt>
    <dgm:pt modelId="{EF3AFCBD-286F-4764-8E1C-84138C787858}" type="parTrans" cxnId="{F8B060F1-2E01-4743-9153-288ED2AB489E}">
      <dgm:prSet/>
      <dgm:spPr/>
      <dgm:t>
        <a:bodyPr/>
        <a:lstStyle/>
        <a:p>
          <a:pPr latinLnBrk="1"/>
          <a:endParaRPr lang="ko-KR" altLang="en-US"/>
        </a:p>
      </dgm:t>
    </dgm:pt>
    <dgm:pt modelId="{4D2FD0A0-65BE-4AC2-89FE-7DC156298464}" type="sibTrans" cxnId="{F8B060F1-2E01-4743-9153-288ED2AB489E}">
      <dgm:prSet/>
      <dgm:spPr/>
      <dgm:t>
        <a:bodyPr/>
        <a:lstStyle/>
        <a:p>
          <a:pPr latinLnBrk="1"/>
          <a:endParaRPr lang="ko-KR" altLang="en-US"/>
        </a:p>
      </dgm:t>
    </dgm:pt>
    <dgm:pt modelId="{768E92A6-8091-4253-BDDF-C042B6EFB1DB}">
      <dgm:prSet phldrT="[텍스트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2</a:t>
          </a:r>
          <a:endParaRPr lang="ko-KR" altLang="en-US" dirty="0"/>
        </a:p>
      </dgm:t>
    </dgm:pt>
    <dgm:pt modelId="{4FD73F87-895C-4622-9AD2-3A6ACAC765A1}" type="parTrans" cxnId="{CC1A9C0F-9EC1-4136-B422-7443B504D2A4}">
      <dgm:prSet/>
      <dgm:spPr/>
      <dgm:t>
        <a:bodyPr/>
        <a:lstStyle/>
        <a:p>
          <a:pPr latinLnBrk="1"/>
          <a:endParaRPr lang="ko-KR" altLang="en-US"/>
        </a:p>
      </dgm:t>
    </dgm:pt>
    <dgm:pt modelId="{9A6651DD-6B76-4918-9B9C-88388EA62F09}" type="sibTrans" cxnId="{CC1A9C0F-9EC1-4136-B422-7443B504D2A4}">
      <dgm:prSet/>
      <dgm:spPr/>
      <dgm:t>
        <a:bodyPr/>
        <a:lstStyle/>
        <a:p>
          <a:pPr latinLnBrk="1"/>
          <a:endParaRPr lang="ko-KR" altLang="en-US"/>
        </a:p>
      </dgm:t>
    </dgm:pt>
    <dgm:pt modelId="{9155AA2B-CCE7-4F0D-B863-A949773A848A}">
      <dgm:prSet phldrT="[텍스트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3</a:t>
          </a:r>
          <a:endParaRPr lang="ko-KR" altLang="en-US" dirty="0"/>
        </a:p>
      </dgm:t>
    </dgm:pt>
    <dgm:pt modelId="{243F2574-DB0F-4CB0-AB77-C80A88A25396}" type="parTrans" cxnId="{BE0B2A78-E26E-48E2-B429-BC42A6966A08}">
      <dgm:prSet/>
      <dgm:spPr/>
      <dgm:t>
        <a:bodyPr/>
        <a:lstStyle/>
        <a:p>
          <a:pPr latinLnBrk="1"/>
          <a:endParaRPr lang="ko-KR" altLang="en-US"/>
        </a:p>
      </dgm:t>
    </dgm:pt>
    <dgm:pt modelId="{FE82768F-EB04-48EE-84F8-15AC76BDF9B7}" type="sibTrans" cxnId="{BE0B2A78-E26E-48E2-B429-BC42A6966A08}">
      <dgm:prSet/>
      <dgm:spPr/>
      <dgm:t>
        <a:bodyPr/>
        <a:lstStyle/>
        <a:p>
          <a:pPr latinLnBrk="1"/>
          <a:endParaRPr lang="ko-KR" altLang="en-US"/>
        </a:p>
      </dgm:t>
    </dgm:pt>
    <dgm:pt modelId="{E7ED4A24-49F9-4B6C-8A5E-9D862D36B5EE}">
      <dgm:prSet phldrT="[텍스트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4</a:t>
          </a:r>
          <a:endParaRPr lang="ko-KR" altLang="en-US" dirty="0"/>
        </a:p>
      </dgm:t>
    </dgm:pt>
    <dgm:pt modelId="{951F987C-A063-4324-AD33-F64ADB82CB6A}" type="parTrans" cxnId="{EB1E7871-35BB-4205-96AA-98FD76182690}">
      <dgm:prSet/>
      <dgm:spPr/>
      <dgm:t>
        <a:bodyPr/>
        <a:lstStyle/>
        <a:p>
          <a:pPr latinLnBrk="1"/>
          <a:endParaRPr lang="ko-KR" altLang="en-US"/>
        </a:p>
      </dgm:t>
    </dgm:pt>
    <dgm:pt modelId="{970654DE-A845-4376-9EFC-E8607FC69CFC}" type="sibTrans" cxnId="{EB1E7871-35BB-4205-96AA-98FD76182690}">
      <dgm:prSet/>
      <dgm:spPr/>
      <dgm:t>
        <a:bodyPr/>
        <a:lstStyle/>
        <a:p>
          <a:pPr latinLnBrk="1"/>
          <a:endParaRPr lang="ko-KR" altLang="en-US"/>
        </a:p>
      </dgm:t>
    </dgm:pt>
    <dgm:pt modelId="{DEFB234C-7262-46C1-A27A-387A731FA9E2}">
      <dgm:prSet phldrT="[텍스트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/>
            <a:t>시스템 구조도</a:t>
          </a:r>
          <a:endParaRPr lang="ko-KR" altLang="en-US" dirty="0"/>
        </a:p>
      </dgm:t>
    </dgm:pt>
    <dgm:pt modelId="{3CEBAF7B-AF32-44D7-8CDA-C5EC425C6739}" type="parTrans" cxnId="{59C25EA3-58F1-46BB-9039-B046B3F7B4AA}">
      <dgm:prSet/>
      <dgm:spPr/>
      <dgm:t>
        <a:bodyPr/>
        <a:lstStyle/>
        <a:p>
          <a:pPr latinLnBrk="1"/>
          <a:endParaRPr lang="ko-KR" altLang="en-US"/>
        </a:p>
      </dgm:t>
    </dgm:pt>
    <dgm:pt modelId="{25D57673-E5EE-40FE-8627-012DD7C52BF1}" type="sibTrans" cxnId="{59C25EA3-58F1-46BB-9039-B046B3F7B4AA}">
      <dgm:prSet/>
      <dgm:spPr/>
      <dgm:t>
        <a:bodyPr/>
        <a:lstStyle/>
        <a:p>
          <a:pPr latinLnBrk="1"/>
          <a:endParaRPr lang="ko-KR" altLang="en-US"/>
        </a:p>
      </dgm:t>
    </dgm:pt>
    <dgm:pt modelId="{5DCDBC69-8C20-46C3-815F-E4F8A5E44FED}">
      <dgm:prSet phldrT="[텍스트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/>
            <a:t>역할 분담 파트 </a:t>
          </a:r>
          <a:endParaRPr lang="ko-KR" altLang="en-US" dirty="0"/>
        </a:p>
      </dgm:t>
    </dgm:pt>
    <dgm:pt modelId="{31E38CF6-B32F-4527-B655-292A0C0FF4E5}" type="sibTrans" cxnId="{745E5179-5CEB-413E-BED7-4D78B2B059B5}">
      <dgm:prSet/>
      <dgm:spPr/>
      <dgm:t>
        <a:bodyPr/>
        <a:lstStyle/>
        <a:p>
          <a:pPr latinLnBrk="1"/>
          <a:endParaRPr lang="ko-KR" altLang="en-US"/>
        </a:p>
      </dgm:t>
    </dgm:pt>
    <dgm:pt modelId="{D8C3CC8C-1FC4-47DC-986F-FAA8DEC282EA}" type="parTrans" cxnId="{745E5179-5CEB-413E-BED7-4D78B2B059B5}">
      <dgm:prSet/>
      <dgm:spPr/>
      <dgm:t>
        <a:bodyPr/>
        <a:lstStyle/>
        <a:p>
          <a:pPr latinLnBrk="1"/>
          <a:endParaRPr lang="ko-KR" altLang="en-US"/>
        </a:p>
      </dgm:t>
    </dgm:pt>
    <dgm:pt modelId="{F4ADBCED-0C64-441E-ACA7-78A79E147591}">
      <dgm:prSet phldrT="[텍스트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8</a:t>
          </a:r>
          <a:endParaRPr lang="ko-KR" altLang="en-US" dirty="0"/>
        </a:p>
      </dgm:t>
    </dgm:pt>
    <dgm:pt modelId="{41C517C7-145F-4B27-97C5-04670E8F0938}" type="sibTrans" cxnId="{A2447BFF-FBE8-4BDF-8CE8-671FCD97A0C6}">
      <dgm:prSet/>
      <dgm:spPr/>
      <dgm:t>
        <a:bodyPr/>
        <a:lstStyle/>
        <a:p>
          <a:pPr latinLnBrk="1"/>
          <a:endParaRPr lang="ko-KR" altLang="en-US"/>
        </a:p>
      </dgm:t>
    </dgm:pt>
    <dgm:pt modelId="{1C41B7B1-F200-4264-A446-258CC0D4F588}" type="parTrans" cxnId="{A2447BFF-FBE8-4BDF-8CE8-671FCD97A0C6}">
      <dgm:prSet/>
      <dgm:spPr/>
      <dgm:t>
        <a:bodyPr/>
        <a:lstStyle/>
        <a:p>
          <a:pPr latinLnBrk="1"/>
          <a:endParaRPr lang="ko-KR" altLang="en-US"/>
        </a:p>
      </dgm:t>
    </dgm:pt>
    <dgm:pt modelId="{93F1468A-12D3-4724-990D-0B82C6B0B62C}">
      <dgm:prSet phldrT="[텍스트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b="0" dirty="0" smtClean="0">
              <a:effectLst/>
            </a:rPr>
            <a:t>개발 사항 소개</a:t>
          </a:r>
          <a:endParaRPr lang="ko-KR" altLang="en-US" b="0" dirty="0">
            <a:effectLst/>
          </a:endParaRPr>
        </a:p>
      </dgm:t>
    </dgm:pt>
    <dgm:pt modelId="{BD8BEC0A-1786-4A5F-87CE-CE81E4E23A26}" type="sibTrans" cxnId="{530CF7B8-6FE6-4AC8-A0C1-17CD44D70C16}">
      <dgm:prSet/>
      <dgm:spPr/>
      <dgm:t>
        <a:bodyPr/>
        <a:lstStyle/>
        <a:p>
          <a:pPr latinLnBrk="1"/>
          <a:endParaRPr lang="ko-KR" altLang="en-US"/>
        </a:p>
      </dgm:t>
    </dgm:pt>
    <dgm:pt modelId="{E15BC726-5467-46BE-8DA8-75F6E29DD10A}" type="parTrans" cxnId="{530CF7B8-6FE6-4AC8-A0C1-17CD44D70C16}">
      <dgm:prSet/>
      <dgm:spPr/>
      <dgm:t>
        <a:bodyPr/>
        <a:lstStyle/>
        <a:p>
          <a:pPr latinLnBrk="1"/>
          <a:endParaRPr lang="ko-KR" altLang="en-US"/>
        </a:p>
      </dgm:t>
    </dgm:pt>
    <dgm:pt modelId="{7D731747-E92C-4CB0-86EF-C2D8BE5284DC}">
      <dgm:prSet phldrT="[텍스트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/>
            <a:t>게임 프레임 워크 개발</a:t>
          </a:r>
          <a:endParaRPr lang="ko-KR" altLang="en-US" dirty="0"/>
        </a:p>
      </dgm:t>
    </dgm:pt>
    <dgm:pt modelId="{7484CD42-E6C8-4CA5-A023-964A89E7CE2C}" type="parTrans" cxnId="{D19BB4FC-B12D-416C-B823-54695B2DE423}">
      <dgm:prSet/>
      <dgm:spPr/>
      <dgm:t>
        <a:bodyPr/>
        <a:lstStyle/>
        <a:p>
          <a:pPr latinLnBrk="1"/>
          <a:endParaRPr lang="ko-KR" altLang="en-US"/>
        </a:p>
      </dgm:t>
    </dgm:pt>
    <dgm:pt modelId="{86B48DD4-8FD4-42AA-81B5-561C2871C66B}" type="sibTrans" cxnId="{D19BB4FC-B12D-416C-B823-54695B2DE423}">
      <dgm:prSet/>
      <dgm:spPr/>
      <dgm:t>
        <a:bodyPr/>
        <a:lstStyle/>
        <a:p>
          <a:pPr latinLnBrk="1"/>
          <a:endParaRPr lang="ko-KR" altLang="en-US"/>
        </a:p>
      </dgm:t>
    </dgm:pt>
    <dgm:pt modelId="{AEF7BDAB-251F-4E33-8352-204AE7B09F41}">
      <dgm:prSet phldrT="[텍스트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10</a:t>
          </a:r>
          <a:endParaRPr lang="ko-KR" altLang="en-US" dirty="0"/>
        </a:p>
      </dgm:t>
    </dgm:pt>
    <dgm:pt modelId="{4A2B42DA-5324-4AA1-9F4A-5FBA3F10C9E1}" type="parTrans" cxnId="{FE55352A-AEF7-4D16-B75D-291D6F012963}">
      <dgm:prSet/>
      <dgm:spPr/>
      <dgm:t>
        <a:bodyPr/>
        <a:lstStyle/>
        <a:p>
          <a:pPr latinLnBrk="1"/>
          <a:endParaRPr lang="ko-KR" altLang="en-US"/>
        </a:p>
      </dgm:t>
    </dgm:pt>
    <dgm:pt modelId="{4EB10D0C-5AAC-4637-8E6D-4C7B6AE94834}" type="sibTrans" cxnId="{FE55352A-AEF7-4D16-B75D-291D6F012963}">
      <dgm:prSet/>
      <dgm:spPr/>
      <dgm:t>
        <a:bodyPr/>
        <a:lstStyle/>
        <a:p>
          <a:pPr latinLnBrk="1"/>
          <a:endParaRPr lang="ko-KR" altLang="en-US"/>
        </a:p>
      </dgm:t>
    </dgm:pt>
    <dgm:pt modelId="{C7E56F01-FD7C-472D-AE7A-EB8FD51E34C9}">
      <dgm:prSet phldrT="[텍스트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7</a:t>
          </a:r>
          <a:endParaRPr lang="ko-KR" altLang="en-US" dirty="0"/>
        </a:p>
      </dgm:t>
    </dgm:pt>
    <dgm:pt modelId="{4F72C46A-C6FE-456B-B1F2-0C8F22B00EBB}" type="parTrans" cxnId="{9AAFCF10-BDA0-48EB-B9AA-67001FA44841}">
      <dgm:prSet/>
      <dgm:spPr/>
      <dgm:t>
        <a:bodyPr/>
        <a:lstStyle/>
        <a:p>
          <a:pPr latinLnBrk="1"/>
          <a:endParaRPr lang="ko-KR" altLang="en-US"/>
        </a:p>
      </dgm:t>
    </dgm:pt>
    <dgm:pt modelId="{DD7A320C-DF59-4F28-9E22-9C7D3B67F11F}" type="sibTrans" cxnId="{9AAFCF10-BDA0-48EB-B9AA-67001FA44841}">
      <dgm:prSet/>
      <dgm:spPr/>
      <dgm:t>
        <a:bodyPr/>
        <a:lstStyle/>
        <a:p>
          <a:pPr latinLnBrk="1"/>
          <a:endParaRPr lang="ko-KR" altLang="en-US"/>
        </a:p>
      </dgm:t>
    </dgm:pt>
    <dgm:pt modelId="{67200E6A-A9F7-40D5-961C-E378576A330A}">
      <dgm:prSet phldrT="[텍스트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5</a:t>
          </a:r>
          <a:endParaRPr lang="ko-KR" altLang="en-US" dirty="0"/>
        </a:p>
      </dgm:t>
    </dgm:pt>
    <dgm:pt modelId="{9D849AEB-8A04-4186-B312-2E3C7E31A1A1}" type="parTrans" cxnId="{EF026DEA-ED05-4615-9698-2560E7803101}">
      <dgm:prSet/>
      <dgm:spPr/>
      <dgm:t>
        <a:bodyPr/>
        <a:lstStyle/>
        <a:p>
          <a:pPr latinLnBrk="1"/>
          <a:endParaRPr lang="ko-KR" altLang="en-US"/>
        </a:p>
      </dgm:t>
    </dgm:pt>
    <dgm:pt modelId="{828277BD-711C-43C6-A1C4-F26F27ABD5DB}" type="sibTrans" cxnId="{EF026DEA-ED05-4615-9698-2560E7803101}">
      <dgm:prSet/>
      <dgm:spPr/>
      <dgm:t>
        <a:bodyPr/>
        <a:lstStyle/>
        <a:p>
          <a:pPr latinLnBrk="1"/>
          <a:endParaRPr lang="ko-KR" altLang="en-US"/>
        </a:p>
      </dgm:t>
    </dgm:pt>
    <dgm:pt modelId="{BC918744-0FEA-4E70-806D-9444A22E7A8B}">
      <dgm:prSet phldrT="[텍스트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6</a:t>
          </a:r>
          <a:endParaRPr lang="ko-KR" altLang="en-US" dirty="0"/>
        </a:p>
      </dgm:t>
    </dgm:pt>
    <dgm:pt modelId="{3A986B01-57F9-4F61-A838-FC07C8414DFD}" type="parTrans" cxnId="{EEEE7AF0-BBA7-4432-9306-6B58DEC2263B}">
      <dgm:prSet/>
      <dgm:spPr/>
      <dgm:t>
        <a:bodyPr/>
        <a:lstStyle/>
        <a:p>
          <a:pPr latinLnBrk="1"/>
          <a:endParaRPr lang="ko-KR" altLang="en-US"/>
        </a:p>
      </dgm:t>
    </dgm:pt>
    <dgm:pt modelId="{EF2700DB-70BE-4358-B272-02BD257D6FB4}" type="sibTrans" cxnId="{EEEE7AF0-BBA7-4432-9306-6B58DEC2263B}">
      <dgm:prSet/>
      <dgm:spPr/>
      <dgm:t>
        <a:bodyPr/>
        <a:lstStyle/>
        <a:p>
          <a:pPr latinLnBrk="1"/>
          <a:endParaRPr lang="ko-KR" altLang="en-US"/>
        </a:p>
      </dgm:t>
    </dgm:pt>
    <dgm:pt modelId="{02E615A0-B4D1-4AA6-A434-8D6B9AE05B36}">
      <dgm:prSet phldrT="[텍스트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/>
            <a:t>물리 엔진 개발</a:t>
          </a:r>
          <a:endParaRPr lang="ko-KR" altLang="en-US" dirty="0"/>
        </a:p>
      </dgm:t>
    </dgm:pt>
    <dgm:pt modelId="{970A5B8D-9E4C-478D-A25C-0FB540A52B82}" type="parTrans" cxnId="{B5601F6E-D282-4A6B-847C-483DA72640D2}">
      <dgm:prSet/>
      <dgm:spPr/>
      <dgm:t>
        <a:bodyPr/>
        <a:lstStyle/>
        <a:p>
          <a:pPr latinLnBrk="1"/>
          <a:endParaRPr lang="ko-KR" altLang="en-US"/>
        </a:p>
      </dgm:t>
    </dgm:pt>
    <dgm:pt modelId="{025A8DA7-796D-4438-BABC-A2366C30D9FE}" type="sibTrans" cxnId="{B5601F6E-D282-4A6B-847C-483DA72640D2}">
      <dgm:prSet/>
      <dgm:spPr/>
      <dgm:t>
        <a:bodyPr/>
        <a:lstStyle/>
        <a:p>
          <a:pPr latinLnBrk="1"/>
          <a:endParaRPr lang="ko-KR" altLang="en-US"/>
        </a:p>
      </dgm:t>
    </dgm:pt>
    <dgm:pt modelId="{AEB3A094-A24E-4B82-A906-19DF1D05671B}">
      <dgm:prSet phldrT="[텍스트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Cross The Bridge </a:t>
          </a:r>
          <a:r>
            <a:rPr lang="ko-KR" altLang="en-US" dirty="0" smtClean="0"/>
            <a:t>게임 개발</a:t>
          </a:r>
          <a:endParaRPr lang="ko-KR" altLang="en-US" b="0" dirty="0"/>
        </a:p>
      </dgm:t>
    </dgm:pt>
    <dgm:pt modelId="{F8232824-1B77-47A2-891C-2C1F39C0CC9C}" type="parTrans" cxnId="{1AE8B517-3DAD-485B-9349-D2B24BC79775}">
      <dgm:prSet/>
      <dgm:spPr/>
      <dgm:t>
        <a:bodyPr/>
        <a:lstStyle/>
        <a:p>
          <a:pPr latinLnBrk="1"/>
          <a:endParaRPr lang="ko-KR" altLang="en-US"/>
        </a:p>
      </dgm:t>
    </dgm:pt>
    <dgm:pt modelId="{2C20191B-F46F-491C-8DAA-1C834669DA9A}" type="sibTrans" cxnId="{1AE8B517-3DAD-485B-9349-D2B24BC79775}">
      <dgm:prSet/>
      <dgm:spPr/>
      <dgm:t>
        <a:bodyPr/>
        <a:lstStyle/>
        <a:p>
          <a:pPr latinLnBrk="1"/>
          <a:endParaRPr lang="ko-KR" altLang="en-US"/>
        </a:p>
      </dgm:t>
    </dgm:pt>
    <dgm:pt modelId="{BC5709D2-8B12-454F-B783-0C826D1DC71C}">
      <dgm:prSet phldrT="[텍스트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FMOD API</a:t>
          </a:r>
          <a:r>
            <a:rPr lang="ko-KR" altLang="en-US" dirty="0" smtClean="0"/>
            <a:t>를 이용한 사운드 프로그래밍</a:t>
          </a:r>
          <a:endParaRPr lang="ko-KR" altLang="en-US" dirty="0"/>
        </a:p>
      </dgm:t>
    </dgm:pt>
    <dgm:pt modelId="{946907F8-4FF0-4719-A895-4CBDBEBF31C0}" type="parTrans" cxnId="{A7A93421-023D-4087-82BD-B92ABDDF67B4}">
      <dgm:prSet/>
      <dgm:spPr/>
      <dgm:t>
        <a:bodyPr/>
        <a:lstStyle/>
        <a:p>
          <a:pPr latinLnBrk="1"/>
          <a:endParaRPr lang="ko-KR" altLang="en-US"/>
        </a:p>
      </dgm:t>
    </dgm:pt>
    <dgm:pt modelId="{D9C8D0BE-190F-44BF-AFE0-1DD9573CA808}" type="sibTrans" cxnId="{A7A93421-023D-4087-82BD-B92ABDDF67B4}">
      <dgm:prSet/>
      <dgm:spPr/>
      <dgm:t>
        <a:bodyPr/>
        <a:lstStyle/>
        <a:p>
          <a:pPr latinLnBrk="1"/>
          <a:endParaRPr lang="ko-KR" altLang="en-US"/>
        </a:p>
      </dgm:t>
    </dgm:pt>
    <dgm:pt modelId="{4A3069D8-C857-4E77-9682-41D7132DB481}">
      <dgm:prSet phldrT="[텍스트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err="1" smtClean="0"/>
            <a:t>맵</a:t>
          </a:r>
          <a:r>
            <a:rPr lang="ko-KR" altLang="en-US" dirty="0" smtClean="0"/>
            <a:t> 에디터 개발</a:t>
          </a:r>
          <a:endParaRPr lang="ko-KR" altLang="en-US" dirty="0"/>
        </a:p>
      </dgm:t>
    </dgm:pt>
    <dgm:pt modelId="{C036A09D-86A0-4C60-8BB2-64EAAFD6FC15}" type="sibTrans" cxnId="{EEBDB866-179B-4DE4-B6EB-DFC7D5E1F9D3}">
      <dgm:prSet/>
      <dgm:spPr/>
      <dgm:t>
        <a:bodyPr/>
        <a:lstStyle/>
        <a:p>
          <a:pPr latinLnBrk="1"/>
          <a:endParaRPr lang="ko-KR" altLang="en-US"/>
        </a:p>
      </dgm:t>
    </dgm:pt>
    <dgm:pt modelId="{C8CAD2FB-09C7-4431-9710-EEA49F2E7A62}" type="parTrans" cxnId="{EEBDB866-179B-4DE4-B6EB-DFC7D5E1F9D3}">
      <dgm:prSet/>
      <dgm:spPr/>
      <dgm:t>
        <a:bodyPr/>
        <a:lstStyle/>
        <a:p>
          <a:pPr latinLnBrk="1"/>
          <a:endParaRPr lang="ko-KR" altLang="en-US"/>
        </a:p>
      </dgm:t>
    </dgm:pt>
    <dgm:pt modelId="{A674EC2B-1B07-4DA1-A06D-7B8C77BBF506}">
      <dgm:prSet phldrT="[텍스트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9</a:t>
          </a:r>
          <a:endParaRPr lang="ko-KR" altLang="en-US" dirty="0"/>
        </a:p>
      </dgm:t>
    </dgm:pt>
    <dgm:pt modelId="{DB03433F-7D6B-4349-96E9-89C816F8A453}" type="sibTrans" cxnId="{B76BD1F6-C0F4-4CB1-B7AD-24A86DCF499C}">
      <dgm:prSet/>
      <dgm:spPr/>
      <dgm:t>
        <a:bodyPr/>
        <a:lstStyle/>
        <a:p>
          <a:pPr latinLnBrk="1"/>
          <a:endParaRPr lang="ko-KR" altLang="en-US"/>
        </a:p>
      </dgm:t>
    </dgm:pt>
    <dgm:pt modelId="{5CBDCB4A-9DBF-41A2-874A-9A4FD3A96A2B}" type="parTrans" cxnId="{B76BD1F6-C0F4-4CB1-B7AD-24A86DCF499C}">
      <dgm:prSet/>
      <dgm:spPr/>
      <dgm:t>
        <a:bodyPr/>
        <a:lstStyle/>
        <a:p>
          <a:pPr latinLnBrk="1"/>
          <a:endParaRPr lang="ko-KR" altLang="en-US"/>
        </a:p>
      </dgm:t>
    </dgm:pt>
    <dgm:pt modelId="{ABE702F0-0D1E-470E-ACC5-434A01DF5AA5}">
      <dgm:prSet phldrT="[텍스트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ASE </a:t>
          </a:r>
          <a:r>
            <a:rPr lang="ko-KR" altLang="en-US" dirty="0" smtClean="0"/>
            <a:t>파일 분석 및 변환</a:t>
          </a:r>
          <a:endParaRPr lang="ko-KR" altLang="en-US" dirty="0"/>
        </a:p>
      </dgm:t>
    </dgm:pt>
    <dgm:pt modelId="{697DCE58-7F1D-4971-A0B6-DAE10276B71E}" type="sibTrans" cxnId="{AF641A79-604A-47C1-A180-8DB8D145C212}">
      <dgm:prSet/>
      <dgm:spPr/>
      <dgm:t>
        <a:bodyPr/>
        <a:lstStyle/>
        <a:p>
          <a:pPr latinLnBrk="1"/>
          <a:endParaRPr lang="ko-KR" altLang="en-US"/>
        </a:p>
      </dgm:t>
    </dgm:pt>
    <dgm:pt modelId="{F021072D-5D36-475A-B4B9-3A1D798D0502}" type="parTrans" cxnId="{AF641A79-604A-47C1-A180-8DB8D145C212}">
      <dgm:prSet/>
      <dgm:spPr/>
      <dgm:t>
        <a:bodyPr/>
        <a:lstStyle/>
        <a:p>
          <a:pPr latinLnBrk="1"/>
          <a:endParaRPr lang="ko-KR" altLang="en-US"/>
        </a:p>
      </dgm:t>
    </dgm:pt>
    <dgm:pt modelId="{C8F677BF-0657-4275-8C8E-78E331957F2F}" type="pres">
      <dgm:prSet presAssocID="{61B32C52-6E65-4C9E-A43B-8898E332B30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1642BA-062A-481C-9AF5-5AAA088AC552}" type="pres">
      <dgm:prSet presAssocID="{942BDA81-10A9-4E2F-B525-C29C0D966842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04F2ED49-DFDA-4615-8958-0F42CEF43AC0}" type="pres">
      <dgm:prSet presAssocID="{942BDA81-10A9-4E2F-B525-C29C0D966842}" presName="parentText" presStyleLbl="node1" presStyleIdx="0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991E82-FAD2-4DC7-A0CD-2B69DF5B0368}" type="pres">
      <dgm:prSet presAssocID="{942BDA81-10A9-4E2F-B525-C29C0D966842}" presName="descendantText" presStyleLbl="alignAccFollowNode1" presStyleIdx="0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B2D6D9-F522-4D69-B8C5-5278951334A9}" type="pres">
      <dgm:prSet presAssocID="{C8E19F07-ED5D-422C-857D-22C020EED4D1}" presName="sp" presStyleCnt="0"/>
      <dgm:spPr/>
      <dgm:t>
        <a:bodyPr/>
        <a:lstStyle/>
        <a:p>
          <a:pPr latinLnBrk="1"/>
          <a:endParaRPr lang="ko-KR" altLang="en-US"/>
        </a:p>
      </dgm:t>
    </dgm:pt>
    <dgm:pt modelId="{9F8F1591-AA5C-4346-8892-48B8098C3AAC}" type="pres">
      <dgm:prSet presAssocID="{768E92A6-8091-4253-BDDF-C042B6EFB1DB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AC650BF5-A420-466F-82C8-6EBF879202C4}" type="pres">
      <dgm:prSet presAssocID="{768E92A6-8091-4253-BDDF-C042B6EFB1DB}" presName="parentText" presStyleLbl="node1" presStyleIdx="1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56D79-38EF-4101-BF1F-42AF3D7CC56B}" type="pres">
      <dgm:prSet presAssocID="{768E92A6-8091-4253-BDDF-C042B6EFB1DB}" presName="descendantText" presStyleLbl="alignAccFollowNode1" presStyleIdx="1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42D447-5C1D-48DE-835D-5EEDAA434845}" type="pres">
      <dgm:prSet presAssocID="{9A6651DD-6B76-4918-9B9C-88388EA62F09}" presName="sp" presStyleCnt="0"/>
      <dgm:spPr/>
      <dgm:t>
        <a:bodyPr/>
        <a:lstStyle/>
        <a:p>
          <a:pPr latinLnBrk="1"/>
          <a:endParaRPr lang="ko-KR" altLang="en-US"/>
        </a:p>
      </dgm:t>
    </dgm:pt>
    <dgm:pt modelId="{C397DDB5-120E-4432-BC6F-C322AA64CF4D}" type="pres">
      <dgm:prSet presAssocID="{9155AA2B-CCE7-4F0D-B863-A949773A848A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3AF135DB-0830-43B4-9727-6867CDCC6035}" type="pres">
      <dgm:prSet presAssocID="{9155AA2B-CCE7-4F0D-B863-A949773A848A}" presName="parentText" presStyleLbl="node1" presStyleIdx="2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EB7546-876B-448D-8797-5A9ED522D344}" type="pres">
      <dgm:prSet presAssocID="{9155AA2B-CCE7-4F0D-B863-A949773A848A}" presName="descendantText" presStyleLbl="alignAccFollowNode1" presStyleIdx="2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DF3E1B-93C7-4A67-867F-CC46326F2C37}" type="pres">
      <dgm:prSet presAssocID="{FE82768F-EB04-48EE-84F8-15AC76BDF9B7}" presName="sp" presStyleCnt="0"/>
      <dgm:spPr/>
      <dgm:t>
        <a:bodyPr/>
        <a:lstStyle/>
        <a:p>
          <a:pPr latinLnBrk="1"/>
          <a:endParaRPr lang="ko-KR" altLang="en-US"/>
        </a:p>
      </dgm:t>
    </dgm:pt>
    <dgm:pt modelId="{F2FF68BB-9706-4012-AE08-BC47E660C07E}" type="pres">
      <dgm:prSet presAssocID="{E7ED4A24-49F9-4B6C-8A5E-9D862D36B5EE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5BA79574-84A7-4505-A84C-FD697426289B}" type="pres">
      <dgm:prSet presAssocID="{E7ED4A24-49F9-4B6C-8A5E-9D862D36B5EE}" presName="parentText" presStyleLbl="node1" presStyleIdx="3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4DB54E-95AC-4743-BC49-1DB246C34DF8}" type="pres">
      <dgm:prSet presAssocID="{E7ED4A24-49F9-4B6C-8A5E-9D862D36B5EE}" presName="descendantText" presStyleLbl="alignAccFollowNode1" presStyleIdx="3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47DFB5B-BB4E-4F57-BC64-E472498E59E0}" type="pres">
      <dgm:prSet presAssocID="{970654DE-A845-4376-9EFC-E8607FC69CFC}" presName="sp" presStyleCnt="0"/>
      <dgm:spPr/>
      <dgm:t>
        <a:bodyPr/>
        <a:lstStyle/>
        <a:p>
          <a:pPr latinLnBrk="1"/>
          <a:endParaRPr lang="ko-KR" altLang="en-US"/>
        </a:p>
      </dgm:t>
    </dgm:pt>
    <dgm:pt modelId="{83B0F03F-D17D-47A0-A325-9468C2977EF1}" type="pres">
      <dgm:prSet presAssocID="{67200E6A-A9F7-40D5-961C-E378576A330A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63CC41FE-A8E5-42DF-A7DE-5DFC0D989F9C}" type="pres">
      <dgm:prSet presAssocID="{67200E6A-A9F7-40D5-961C-E378576A330A}" presName="parentText" presStyleLbl="node1" presStyleIdx="4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9182A7-5C22-45FB-A562-FD362EC8E95E}" type="pres">
      <dgm:prSet presAssocID="{67200E6A-A9F7-40D5-961C-E378576A330A}" presName="descendantText" presStyleLbl="alignAccFollowNode1" presStyleIdx="4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2495C5-77EE-4ECD-BFF7-71FF1B89EBBA}" type="pres">
      <dgm:prSet presAssocID="{828277BD-711C-43C6-A1C4-F26F27ABD5DB}" presName="sp" presStyleCnt="0"/>
      <dgm:spPr/>
      <dgm:t>
        <a:bodyPr/>
        <a:lstStyle/>
        <a:p>
          <a:pPr latinLnBrk="1"/>
          <a:endParaRPr lang="ko-KR" altLang="en-US"/>
        </a:p>
      </dgm:t>
    </dgm:pt>
    <dgm:pt modelId="{7D86A0C8-2839-4BC0-8516-6732061B12C8}" type="pres">
      <dgm:prSet presAssocID="{BC918744-0FEA-4E70-806D-9444A22E7A8B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31DA2112-5553-4240-A500-02D6022C67DA}" type="pres">
      <dgm:prSet presAssocID="{BC918744-0FEA-4E70-806D-9444A22E7A8B}" presName="parentText" presStyleLbl="node1" presStyleIdx="5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9B8A33A-660B-41C5-8004-B79968FB4EFD}" type="pres">
      <dgm:prSet presAssocID="{BC918744-0FEA-4E70-806D-9444A22E7A8B}" presName="descendantText" presStyleLbl="alignAccFollowNode1" presStyleIdx="5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05C0F8-87A7-43F8-AC5A-E812234962BF}" type="pres">
      <dgm:prSet presAssocID="{EF2700DB-70BE-4358-B272-02BD257D6FB4}" presName="sp" presStyleCnt="0"/>
      <dgm:spPr/>
      <dgm:t>
        <a:bodyPr/>
        <a:lstStyle/>
        <a:p>
          <a:pPr latinLnBrk="1"/>
          <a:endParaRPr lang="ko-KR" altLang="en-US"/>
        </a:p>
      </dgm:t>
    </dgm:pt>
    <dgm:pt modelId="{A19B2301-73BC-4C8F-9D42-8DD94A917792}" type="pres">
      <dgm:prSet presAssocID="{C7E56F01-FD7C-472D-AE7A-EB8FD51E34C9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646977AD-7F7A-4057-BEFB-5454A39BE896}" type="pres">
      <dgm:prSet presAssocID="{C7E56F01-FD7C-472D-AE7A-EB8FD51E34C9}" presName="parentText" presStyleLbl="node1" presStyleIdx="6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8EAA74-735B-42EB-84FE-37F112713AA8}" type="pres">
      <dgm:prSet presAssocID="{C7E56F01-FD7C-472D-AE7A-EB8FD51E34C9}" presName="descendantText" presStyleLbl="alignAccFollowNode1" presStyleIdx="6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5F1110-9C50-4727-A2F2-300CD7F4B0C1}" type="pres">
      <dgm:prSet presAssocID="{DD7A320C-DF59-4F28-9E22-9C7D3B67F11F}" presName="sp" presStyleCnt="0"/>
      <dgm:spPr/>
      <dgm:t>
        <a:bodyPr/>
        <a:lstStyle/>
        <a:p>
          <a:pPr latinLnBrk="1"/>
          <a:endParaRPr lang="ko-KR" altLang="en-US"/>
        </a:p>
      </dgm:t>
    </dgm:pt>
    <dgm:pt modelId="{7DE4303E-6D99-4A08-AF42-332B035EC1F6}" type="pres">
      <dgm:prSet presAssocID="{F4ADBCED-0C64-441E-ACA7-78A79E147591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99D90350-3A73-4533-9B29-C41584C00DFD}" type="pres">
      <dgm:prSet presAssocID="{F4ADBCED-0C64-441E-ACA7-78A79E147591}" presName="parentText" presStyleLbl="node1" presStyleIdx="7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22A22A-5DC7-4AA5-93C3-4799A3F717E7}" type="pres">
      <dgm:prSet presAssocID="{F4ADBCED-0C64-441E-ACA7-78A79E147591}" presName="descendantText" presStyleLbl="alignAccFollowNode1" presStyleIdx="7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05887A-4A19-4529-9842-EAE8F77D6675}" type="pres">
      <dgm:prSet presAssocID="{41C517C7-145F-4B27-97C5-04670E8F0938}" presName="sp" presStyleCnt="0"/>
      <dgm:spPr/>
      <dgm:t>
        <a:bodyPr/>
        <a:lstStyle/>
        <a:p>
          <a:pPr latinLnBrk="1"/>
          <a:endParaRPr lang="ko-KR" altLang="en-US"/>
        </a:p>
      </dgm:t>
    </dgm:pt>
    <dgm:pt modelId="{EF813723-257D-4ED9-85DE-93FBC4AE58CD}" type="pres">
      <dgm:prSet presAssocID="{A674EC2B-1B07-4DA1-A06D-7B8C77BBF506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B74D2583-BC4E-457F-B17F-94A6807CC014}" type="pres">
      <dgm:prSet presAssocID="{A674EC2B-1B07-4DA1-A06D-7B8C77BBF506}" presName="parentText" presStyleLbl="node1" presStyleIdx="8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1F63D1-9AE0-4EFA-AD6D-7ACD289777A1}" type="pres">
      <dgm:prSet presAssocID="{A674EC2B-1B07-4DA1-A06D-7B8C77BBF506}" presName="descendantText" presStyleLbl="alignAccFollowNode1" presStyleIdx="8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42F696-AD94-433F-9A63-F85F4777F523}" type="pres">
      <dgm:prSet presAssocID="{DB03433F-7D6B-4349-96E9-89C816F8A453}" presName="sp" presStyleCnt="0"/>
      <dgm:spPr/>
      <dgm:t>
        <a:bodyPr/>
        <a:lstStyle/>
        <a:p>
          <a:pPr latinLnBrk="1"/>
          <a:endParaRPr lang="ko-KR" altLang="en-US"/>
        </a:p>
      </dgm:t>
    </dgm:pt>
    <dgm:pt modelId="{C23F8F80-C290-4DC3-A900-3A3857EC3822}" type="pres">
      <dgm:prSet presAssocID="{AEF7BDAB-251F-4E33-8352-204AE7B09F41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A8F42510-1936-4808-A012-65263881FD0A}" type="pres">
      <dgm:prSet presAssocID="{AEF7BDAB-251F-4E33-8352-204AE7B09F41}" presName="parentText" presStyleLbl="node1" presStyleIdx="9" presStyleCnt="10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317960-827A-4463-9CAB-E6B4E990A71B}" type="pres">
      <dgm:prSet presAssocID="{AEF7BDAB-251F-4E33-8352-204AE7B09F41}" presName="descendantText" presStyleLbl="alignAccFollowNode1" presStyleIdx="9" presStyleCnt="10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C45BD70-0C3E-4E88-86C1-87BCE95D1790}" type="presOf" srcId="{9155AA2B-CCE7-4F0D-B863-A949773A848A}" destId="{3AF135DB-0830-43B4-9727-6867CDCC6035}" srcOrd="0" destOrd="0" presId="urn:microsoft.com/office/officeart/2005/8/layout/vList5"/>
    <dgm:cxn modelId="{56DB1646-3CDC-4461-8691-F8D60DE48334}" type="presOf" srcId="{4A3069D8-C857-4E77-9682-41D7132DB481}" destId="{DB1F63D1-9AE0-4EFA-AD6D-7ACD289777A1}" srcOrd="0" destOrd="0" presId="urn:microsoft.com/office/officeart/2005/8/layout/vList5"/>
    <dgm:cxn modelId="{BE0B2A78-E26E-48E2-B429-BC42A6966A08}" srcId="{61B32C52-6E65-4C9E-A43B-8898E332B309}" destId="{9155AA2B-CCE7-4F0D-B863-A949773A848A}" srcOrd="2" destOrd="0" parTransId="{243F2574-DB0F-4CB0-AB77-C80A88A25396}" sibTransId="{FE82768F-EB04-48EE-84F8-15AC76BDF9B7}"/>
    <dgm:cxn modelId="{73A43D7C-699E-447A-AE07-C73B94B80504}" type="presOf" srcId="{F4ADBCED-0C64-441E-ACA7-78A79E147591}" destId="{99D90350-3A73-4533-9B29-C41584C00DFD}" srcOrd="0" destOrd="0" presId="urn:microsoft.com/office/officeart/2005/8/layout/vList5"/>
    <dgm:cxn modelId="{42FCE6F3-42D9-4DBA-9200-CD20E0FE344A}" srcId="{61B32C52-6E65-4C9E-A43B-8898E332B309}" destId="{942BDA81-10A9-4E2F-B525-C29C0D966842}" srcOrd="0" destOrd="0" parTransId="{B239CA3A-0B8E-4F3F-8AC5-46FE22BC2452}" sibTransId="{C8E19F07-ED5D-422C-857D-22C020EED4D1}"/>
    <dgm:cxn modelId="{76F9CBD1-29AB-475D-83ED-612CCE060A3C}" type="presOf" srcId="{02E615A0-B4D1-4AA6-A434-8D6B9AE05B36}" destId="{A79182A7-5C22-45FB-A562-FD362EC8E95E}" srcOrd="0" destOrd="0" presId="urn:microsoft.com/office/officeart/2005/8/layout/vList5"/>
    <dgm:cxn modelId="{93FDCBE3-48EE-4074-AA56-407AE395FB46}" type="presOf" srcId="{61B32C52-6E65-4C9E-A43B-8898E332B309}" destId="{C8F677BF-0657-4275-8C8E-78E331957F2F}" srcOrd="0" destOrd="0" presId="urn:microsoft.com/office/officeart/2005/8/layout/vList5"/>
    <dgm:cxn modelId="{EF026DEA-ED05-4615-9698-2560E7803101}" srcId="{61B32C52-6E65-4C9E-A43B-8898E332B309}" destId="{67200E6A-A9F7-40D5-961C-E378576A330A}" srcOrd="4" destOrd="0" parTransId="{9D849AEB-8A04-4186-B312-2E3C7E31A1A1}" sibTransId="{828277BD-711C-43C6-A1C4-F26F27ABD5DB}"/>
    <dgm:cxn modelId="{584CE8DE-C92E-41B5-8469-4B8498784A25}" type="presOf" srcId="{67200E6A-A9F7-40D5-961C-E378576A330A}" destId="{63CC41FE-A8E5-42DF-A7DE-5DFC0D989F9C}" srcOrd="0" destOrd="0" presId="urn:microsoft.com/office/officeart/2005/8/layout/vList5"/>
    <dgm:cxn modelId="{A17F31E1-2A17-4298-B2BC-79B642314B63}" type="presOf" srcId="{5DCDBC69-8C20-46C3-815F-E4F8A5E44FED}" destId="{96EB7546-876B-448D-8797-5A9ED522D344}" srcOrd="0" destOrd="0" presId="urn:microsoft.com/office/officeart/2005/8/layout/vList5"/>
    <dgm:cxn modelId="{CC20BB99-BC17-409C-A72D-46814F192FE1}" type="presOf" srcId="{BC918744-0FEA-4E70-806D-9444A22E7A8B}" destId="{31DA2112-5553-4240-A500-02D6022C67DA}" srcOrd="0" destOrd="0" presId="urn:microsoft.com/office/officeart/2005/8/layout/vList5"/>
    <dgm:cxn modelId="{B5601F6E-D282-4A6B-847C-483DA72640D2}" srcId="{67200E6A-A9F7-40D5-961C-E378576A330A}" destId="{02E615A0-B4D1-4AA6-A434-8D6B9AE05B36}" srcOrd="0" destOrd="0" parTransId="{970A5B8D-9E4C-478D-A25C-0FB540A52B82}" sibTransId="{025A8DA7-796D-4438-BABC-A2366C30D9FE}"/>
    <dgm:cxn modelId="{D19BB4FC-B12D-416C-B823-54695B2DE423}" srcId="{AEF7BDAB-251F-4E33-8352-204AE7B09F41}" destId="{7D731747-E92C-4CB0-86EF-C2D8BE5284DC}" srcOrd="0" destOrd="0" parTransId="{7484CD42-E6C8-4CA5-A023-964A89E7CE2C}" sibTransId="{86B48DD4-8FD4-42AA-81B5-561C2871C66B}"/>
    <dgm:cxn modelId="{59C25EA3-58F1-46BB-9039-B046B3F7B4AA}" srcId="{E7ED4A24-49F9-4B6C-8A5E-9D862D36B5EE}" destId="{DEFB234C-7262-46C1-A27A-387A731FA9E2}" srcOrd="0" destOrd="0" parTransId="{3CEBAF7B-AF32-44D7-8CDA-C5EC425C6739}" sibTransId="{25D57673-E5EE-40FE-8627-012DD7C52BF1}"/>
    <dgm:cxn modelId="{745E5179-5CEB-413E-BED7-4D78B2B059B5}" srcId="{9155AA2B-CCE7-4F0D-B863-A949773A848A}" destId="{5DCDBC69-8C20-46C3-815F-E4F8A5E44FED}" srcOrd="0" destOrd="0" parTransId="{D8C3CC8C-1FC4-47DC-986F-FAA8DEC282EA}" sibTransId="{31E38CF6-B32F-4527-B655-292A0C0FF4E5}"/>
    <dgm:cxn modelId="{0B6D958E-B891-43A6-A69A-E6AD1DE3E252}" type="presOf" srcId="{7D731747-E92C-4CB0-86EF-C2D8BE5284DC}" destId="{69317960-827A-4463-9CAB-E6B4E990A71B}" srcOrd="0" destOrd="0" presId="urn:microsoft.com/office/officeart/2005/8/layout/vList5"/>
    <dgm:cxn modelId="{A2447BFF-FBE8-4BDF-8CE8-671FCD97A0C6}" srcId="{61B32C52-6E65-4C9E-A43B-8898E332B309}" destId="{F4ADBCED-0C64-441E-ACA7-78A79E147591}" srcOrd="7" destOrd="0" parTransId="{1C41B7B1-F200-4264-A446-258CC0D4F588}" sibTransId="{41C517C7-145F-4B27-97C5-04670E8F0938}"/>
    <dgm:cxn modelId="{47640E06-66A3-4F38-942A-EACEE4337D9B}" type="presOf" srcId="{AEB3A094-A24E-4B82-A906-19DF1D05671B}" destId="{09B8A33A-660B-41C5-8004-B79968FB4EFD}" srcOrd="0" destOrd="0" presId="urn:microsoft.com/office/officeart/2005/8/layout/vList5"/>
    <dgm:cxn modelId="{EB1E7871-35BB-4205-96AA-98FD76182690}" srcId="{61B32C52-6E65-4C9E-A43B-8898E332B309}" destId="{E7ED4A24-49F9-4B6C-8A5E-9D862D36B5EE}" srcOrd="3" destOrd="0" parTransId="{951F987C-A063-4324-AD33-F64ADB82CB6A}" sibTransId="{970654DE-A845-4376-9EFC-E8607FC69CFC}"/>
    <dgm:cxn modelId="{3C351BFC-6557-4D27-AF72-7CAD5D78A3EC}" type="presOf" srcId="{C2787B4C-4B13-4C0D-9210-00A6C72C5A13}" destId="{0E991E82-FAD2-4DC7-A0CD-2B69DF5B0368}" srcOrd="0" destOrd="0" presId="urn:microsoft.com/office/officeart/2005/8/layout/vList5"/>
    <dgm:cxn modelId="{7512D8C1-01C5-4286-AD27-E40138724BD8}" type="presOf" srcId="{768E92A6-8091-4253-BDDF-C042B6EFB1DB}" destId="{AC650BF5-A420-466F-82C8-6EBF879202C4}" srcOrd="0" destOrd="0" presId="urn:microsoft.com/office/officeart/2005/8/layout/vList5"/>
    <dgm:cxn modelId="{F8B060F1-2E01-4743-9153-288ED2AB489E}" srcId="{942BDA81-10A9-4E2F-B525-C29C0D966842}" destId="{C2787B4C-4B13-4C0D-9210-00A6C72C5A13}" srcOrd="0" destOrd="0" parTransId="{EF3AFCBD-286F-4764-8E1C-84138C787858}" sibTransId="{4D2FD0A0-65BE-4AC2-89FE-7DC156298464}"/>
    <dgm:cxn modelId="{A7A93421-023D-4087-82BD-B92ABDDF67B4}" srcId="{C7E56F01-FD7C-472D-AE7A-EB8FD51E34C9}" destId="{BC5709D2-8B12-454F-B783-0C826D1DC71C}" srcOrd="0" destOrd="0" parTransId="{946907F8-4FF0-4719-A895-4CBDBEBF31C0}" sibTransId="{D9C8D0BE-190F-44BF-AFE0-1DD9573CA808}"/>
    <dgm:cxn modelId="{C5D3C40A-4CAA-419B-8606-2CBD4CDDFF11}" type="presOf" srcId="{E7ED4A24-49F9-4B6C-8A5E-9D862D36B5EE}" destId="{5BA79574-84A7-4505-A84C-FD697426289B}" srcOrd="0" destOrd="0" presId="urn:microsoft.com/office/officeart/2005/8/layout/vList5"/>
    <dgm:cxn modelId="{B76BD1F6-C0F4-4CB1-B7AD-24A86DCF499C}" srcId="{61B32C52-6E65-4C9E-A43B-8898E332B309}" destId="{A674EC2B-1B07-4DA1-A06D-7B8C77BBF506}" srcOrd="8" destOrd="0" parTransId="{5CBDCB4A-9DBF-41A2-874A-9A4FD3A96A2B}" sibTransId="{DB03433F-7D6B-4349-96E9-89C816F8A453}"/>
    <dgm:cxn modelId="{281A3B93-90FB-497B-8C2C-1C40E76F3C13}" type="presOf" srcId="{AEF7BDAB-251F-4E33-8352-204AE7B09F41}" destId="{A8F42510-1936-4808-A012-65263881FD0A}" srcOrd="0" destOrd="0" presId="urn:microsoft.com/office/officeart/2005/8/layout/vList5"/>
    <dgm:cxn modelId="{BFB7E51C-AF1A-4EA0-B076-E8F273BB0092}" type="presOf" srcId="{942BDA81-10A9-4E2F-B525-C29C0D966842}" destId="{04F2ED49-DFDA-4615-8958-0F42CEF43AC0}" srcOrd="0" destOrd="0" presId="urn:microsoft.com/office/officeart/2005/8/layout/vList5"/>
    <dgm:cxn modelId="{530CF7B8-6FE6-4AC8-A0C1-17CD44D70C16}" srcId="{768E92A6-8091-4253-BDDF-C042B6EFB1DB}" destId="{93F1468A-12D3-4724-990D-0B82C6B0B62C}" srcOrd="0" destOrd="0" parTransId="{E15BC726-5467-46BE-8DA8-75F6E29DD10A}" sibTransId="{BD8BEC0A-1786-4A5F-87CE-CE81E4E23A26}"/>
    <dgm:cxn modelId="{501125D4-AD58-4143-9F1F-B999B789E03A}" type="presOf" srcId="{93F1468A-12D3-4724-990D-0B82C6B0B62C}" destId="{55956D79-38EF-4101-BF1F-42AF3D7CC56B}" srcOrd="0" destOrd="0" presId="urn:microsoft.com/office/officeart/2005/8/layout/vList5"/>
    <dgm:cxn modelId="{EEEE7AF0-BBA7-4432-9306-6B58DEC2263B}" srcId="{61B32C52-6E65-4C9E-A43B-8898E332B309}" destId="{BC918744-0FEA-4E70-806D-9444A22E7A8B}" srcOrd="5" destOrd="0" parTransId="{3A986B01-57F9-4F61-A838-FC07C8414DFD}" sibTransId="{EF2700DB-70BE-4358-B272-02BD257D6FB4}"/>
    <dgm:cxn modelId="{1AE8B517-3DAD-485B-9349-D2B24BC79775}" srcId="{BC918744-0FEA-4E70-806D-9444A22E7A8B}" destId="{AEB3A094-A24E-4B82-A906-19DF1D05671B}" srcOrd="0" destOrd="0" parTransId="{F8232824-1B77-47A2-891C-2C1F39C0CC9C}" sibTransId="{2C20191B-F46F-491C-8DAA-1C834669DA9A}"/>
    <dgm:cxn modelId="{9AAFCF10-BDA0-48EB-B9AA-67001FA44841}" srcId="{61B32C52-6E65-4C9E-A43B-8898E332B309}" destId="{C7E56F01-FD7C-472D-AE7A-EB8FD51E34C9}" srcOrd="6" destOrd="0" parTransId="{4F72C46A-C6FE-456B-B1F2-0C8F22B00EBB}" sibTransId="{DD7A320C-DF59-4F28-9E22-9C7D3B67F11F}"/>
    <dgm:cxn modelId="{DB1C9044-9A2E-42BF-8ED9-B4E2F9C5B979}" type="presOf" srcId="{ABE702F0-0D1E-470E-ACC5-434A01DF5AA5}" destId="{5D22A22A-5DC7-4AA5-93C3-4799A3F717E7}" srcOrd="0" destOrd="0" presId="urn:microsoft.com/office/officeart/2005/8/layout/vList5"/>
    <dgm:cxn modelId="{9BD5C5F2-9902-4D3B-8435-9A81984CF978}" type="presOf" srcId="{BC5709D2-8B12-454F-B783-0C826D1DC71C}" destId="{AB8EAA74-735B-42EB-84FE-37F112713AA8}" srcOrd="0" destOrd="0" presId="urn:microsoft.com/office/officeart/2005/8/layout/vList5"/>
    <dgm:cxn modelId="{EEBDB866-179B-4DE4-B6EB-DFC7D5E1F9D3}" srcId="{A674EC2B-1B07-4DA1-A06D-7B8C77BBF506}" destId="{4A3069D8-C857-4E77-9682-41D7132DB481}" srcOrd="0" destOrd="0" parTransId="{C8CAD2FB-09C7-4431-9710-EEA49F2E7A62}" sibTransId="{C036A09D-86A0-4C60-8BB2-64EAAFD6FC15}"/>
    <dgm:cxn modelId="{8F2D66EA-9347-4FF7-88C7-7D573E6226CC}" type="presOf" srcId="{DEFB234C-7262-46C1-A27A-387A731FA9E2}" destId="{024DB54E-95AC-4743-BC49-1DB246C34DF8}" srcOrd="0" destOrd="0" presId="urn:microsoft.com/office/officeart/2005/8/layout/vList5"/>
    <dgm:cxn modelId="{AF641A79-604A-47C1-A180-8DB8D145C212}" srcId="{F4ADBCED-0C64-441E-ACA7-78A79E147591}" destId="{ABE702F0-0D1E-470E-ACC5-434A01DF5AA5}" srcOrd="0" destOrd="0" parTransId="{F021072D-5D36-475A-B4B9-3A1D798D0502}" sibTransId="{697DCE58-7F1D-4971-A0B6-DAE10276B71E}"/>
    <dgm:cxn modelId="{CC1A9C0F-9EC1-4136-B422-7443B504D2A4}" srcId="{61B32C52-6E65-4C9E-A43B-8898E332B309}" destId="{768E92A6-8091-4253-BDDF-C042B6EFB1DB}" srcOrd="1" destOrd="0" parTransId="{4FD73F87-895C-4622-9AD2-3A6ACAC765A1}" sibTransId="{9A6651DD-6B76-4918-9B9C-88388EA62F09}"/>
    <dgm:cxn modelId="{1E2ECC7A-B127-46D6-A388-9D4F6C52790F}" type="presOf" srcId="{C7E56F01-FD7C-472D-AE7A-EB8FD51E34C9}" destId="{646977AD-7F7A-4057-BEFB-5454A39BE896}" srcOrd="0" destOrd="0" presId="urn:microsoft.com/office/officeart/2005/8/layout/vList5"/>
    <dgm:cxn modelId="{FE55352A-AEF7-4D16-B75D-291D6F012963}" srcId="{61B32C52-6E65-4C9E-A43B-8898E332B309}" destId="{AEF7BDAB-251F-4E33-8352-204AE7B09F41}" srcOrd="9" destOrd="0" parTransId="{4A2B42DA-5324-4AA1-9F4A-5FBA3F10C9E1}" sibTransId="{4EB10D0C-5AAC-4637-8E6D-4C7B6AE94834}"/>
    <dgm:cxn modelId="{66592A20-77B0-428C-853B-7D33581DB318}" type="presOf" srcId="{A674EC2B-1B07-4DA1-A06D-7B8C77BBF506}" destId="{B74D2583-BC4E-457F-B17F-94A6807CC014}" srcOrd="0" destOrd="0" presId="urn:microsoft.com/office/officeart/2005/8/layout/vList5"/>
    <dgm:cxn modelId="{CB2CAB41-BF75-4A86-98FB-9942008B0641}" type="presParOf" srcId="{C8F677BF-0657-4275-8C8E-78E331957F2F}" destId="{E41642BA-062A-481C-9AF5-5AAA088AC552}" srcOrd="0" destOrd="0" presId="urn:microsoft.com/office/officeart/2005/8/layout/vList5"/>
    <dgm:cxn modelId="{65D83988-7B81-482A-804E-DC70F292A4C1}" type="presParOf" srcId="{E41642BA-062A-481C-9AF5-5AAA088AC552}" destId="{04F2ED49-DFDA-4615-8958-0F42CEF43AC0}" srcOrd="0" destOrd="0" presId="urn:microsoft.com/office/officeart/2005/8/layout/vList5"/>
    <dgm:cxn modelId="{BA938983-3DE7-4A36-8704-14483508B5EA}" type="presParOf" srcId="{E41642BA-062A-481C-9AF5-5AAA088AC552}" destId="{0E991E82-FAD2-4DC7-A0CD-2B69DF5B0368}" srcOrd="1" destOrd="0" presId="urn:microsoft.com/office/officeart/2005/8/layout/vList5"/>
    <dgm:cxn modelId="{B4079312-5B8E-431F-A52C-5A09A95B0585}" type="presParOf" srcId="{C8F677BF-0657-4275-8C8E-78E331957F2F}" destId="{46B2D6D9-F522-4D69-B8C5-5278951334A9}" srcOrd="1" destOrd="0" presId="urn:microsoft.com/office/officeart/2005/8/layout/vList5"/>
    <dgm:cxn modelId="{83027CDE-7685-4CEB-8A01-DB2B3883CB71}" type="presParOf" srcId="{C8F677BF-0657-4275-8C8E-78E331957F2F}" destId="{9F8F1591-AA5C-4346-8892-48B8098C3AAC}" srcOrd="2" destOrd="0" presId="urn:microsoft.com/office/officeart/2005/8/layout/vList5"/>
    <dgm:cxn modelId="{25139111-54B0-40EC-BD51-70F5F4F3FE4C}" type="presParOf" srcId="{9F8F1591-AA5C-4346-8892-48B8098C3AAC}" destId="{AC650BF5-A420-466F-82C8-6EBF879202C4}" srcOrd="0" destOrd="0" presId="urn:microsoft.com/office/officeart/2005/8/layout/vList5"/>
    <dgm:cxn modelId="{6FC0E2BF-3408-4F4A-8F5E-506AA2965D05}" type="presParOf" srcId="{9F8F1591-AA5C-4346-8892-48B8098C3AAC}" destId="{55956D79-38EF-4101-BF1F-42AF3D7CC56B}" srcOrd="1" destOrd="0" presId="urn:microsoft.com/office/officeart/2005/8/layout/vList5"/>
    <dgm:cxn modelId="{624DE51E-5927-4C28-9007-1D91B6DB05F5}" type="presParOf" srcId="{C8F677BF-0657-4275-8C8E-78E331957F2F}" destId="{A942D447-5C1D-48DE-835D-5EEDAA434845}" srcOrd="3" destOrd="0" presId="urn:microsoft.com/office/officeart/2005/8/layout/vList5"/>
    <dgm:cxn modelId="{5ADE22BA-0EA8-4C91-9899-C0C2658009B3}" type="presParOf" srcId="{C8F677BF-0657-4275-8C8E-78E331957F2F}" destId="{C397DDB5-120E-4432-BC6F-C322AA64CF4D}" srcOrd="4" destOrd="0" presId="urn:microsoft.com/office/officeart/2005/8/layout/vList5"/>
    <dgm:cxn modelId="{ECF2CC21-E8EA-4F3D-86FE-EFB421D0BDB6}" type="presParOf" srcId="{C397DDB5-120E-4432-BC6F-C322AA64CF4D}" destId="{3AF135DB-0830-43B4-9727-6867CDCC6035}" srcOrd="0" destOrd="0" presId="urn:microsoft.com/office/officeart/2005/8/layout/vList5"/>
    <dgm:cxn modelId="{2D0050FE-C550-4C2E-9B67-0C19A5FF6FDD}" type="presParOf" srcId="{C397DDB5-120E-4432-BC6F-C322AA64CF4D}" destId="{96EB7546-876B-448D-8797-5A9ED522D344}" srcOrd="1" destOrd="0" presId="urn:microsoft.com/office/officeart/2005/8/layout/vList5"/>
    <dgm:cxn modelId="{1FC80A0C-225E-42F6-9E31-6820CEEA8831}" type="presParOf" srcId="{C8F677BF-0657-4275-8C8E-78E331957F2F}" destId="{2EDF3E1B-93C7-4A67-867F-CC46326F2C37}" srcOrd="5" destOrd="0" presId="urn:microsoft.com/office/officeart/2005/8/layout/vList5"/>
    <dgm:cxn modelId="{3852BEAE-E3F2-400F-99CA-FE522C546B2C}" type="presParOf" srcId="{C8F677BF-0657-4275-8C8E-78E331957F2F}" destId="{F2FF68BB-9706-4012-AE08-BC47E660C07E}" srcOrd="6" destOrd="0" presId="urn:microsoft.com/office/officeart/2005/8/layout/vList5"/>
    <dgm:cxn modelId="{643E3BDA-96D4-4AE0-A856-3EDB532B44D1}" type="presParOf" srcId="{F2FF68BB-9706-4012-AE08-BC47E660C07E}" destId="{5BA79574-84A7-4505-A84C-FD697426289B}" srcOrd="0" destOrd="0" presId="urn:microsoft.com/office/officeart/2005/8/layout/vList5"/>
    <dgm:cxn modelId="{578D0987-6148-4228-957F-3E8F6B2BFC43}" type="presParOf" srcId="{F2FF68BB-9706-4012-AE08-BC47E660C07E}" destId="{024DB54E-95AC-4743-BC49-1DB246C34DF8}" srcOrd="1" destOrd="0" presId="urn:microsoft.com/office/officeart/2005/8/layout/vList5"/>
    <dgm:cxn modelId="{F908BF8C-DAD2-4538-AC8E-1F794234279A}" type="presParOf" srcId="{C8F677BF-0657-4275-8C8E-78E331957F2F}" destId="{B47DFB5B-BB4E-4F57-BC64-E472498E59E0}" srcOrd="7" destOrd="0" presId="urn:microsoft.com/office/officeart/2005/8/layout/vList5"/>
    <dgm:cxn modelId="{A91A918E-E985-4DB3-AEB8-ABC563F306C7}" type="presParOf" srcId="{C8F677BF-0657-4275-8C8E-78E331957F2F}" destId="{83B0F03F-D17D-47A0-A325-9468C2977EF1}" srcOrd="8" destOrd="0" presId="urn:microsoft.com/office/officeart/2005/8/layout/vList5"/>
    <dgm:cxn modelId="{948437C1-1755-4E47-BFBD-3D1A69FCA9E1}" type="presParOf" srcId="{83B0F03F-D17D-47A0-A325-9468C2977EF1}" destId="{63CC41FE-A8E5-42DF-A7DE-5DFC0D989F9C}" srcOrd="0" destOrd="0" presId="urn:microsoft.com/office/officeart/2005/8/layout/vList5"/>
    <dgm:cxn modelId="{494CDECA-D58E-4C13-A676-B90171F4B658}" type="presParOf" srcId="{83B0F03F-D17D-47A0-A325-9468C2977EF1}" destId="{A79182A7-5C22-45FB-A562-FD362EC8E95E}" srcOrd="1" destOrd="0" presId="urn:microsoft.com/office/officeart/2005/8/layout/vList5"/>
    <dgm:cxn modelId="{A884A124-EE4C-4612-9994-3797165CA7D7}" type="presParOf" srcId="{C8F677BF-0657-4275-8C8E-78E331957F2F}" destId="{952495C5-77EE-4ECD-BFF7-71FF1B89EBBA}" srcOrd="9" destOrd="0" presId="urn:microsoft.com/office/officeart/2005/8/layout/vList5"/>
    <dgm:cxn modelId="{3F8824D4-E34B-4622-AA77-E7E9C0EDD0C4}" type="presParOf" srcId="{C8F677BF-0657-4275-8C8E-78E331957F2F}" destId="{7D86A0C8-2839-4BC0-8516-6732061B12C8}" srcOrd="10" destOrd="0" presId="urn:microsoft.com/office/officeart/2005/8/layout/vList5"/>
    <dgm:cxn modelId="{1B14B21D-30EE-429C-8086-BA515E9F7C39}" type="presParOf" srcId="{7D86A0C8-2839-4BC0-8516-6732061B12C8}" destId="{31DA2112-5553-4240-A500-02D6022C67DA}" srcOrd="0" destOrd="0" presId="urn:microsoft.com/office/officeart/2005/8/layout/vList5"/>
    <dgm:cxn modelId="{4D4A4C0E-7749-4058-BF91-F42D1580CB7C}" type="presParOf" srcId="{7D86A0C8-2839-4BC0-8516-6732061B12C8}" destId="{09B8A33A-660B-41C5-8004-B79968FB4EFD}" srcOrd="1" destOrd="0" presId="urn:microsoft.com/office/officeart/2005/8/layout/vList5"/>
    <dgm:cxn modelId="{2A6994AD-5FC5-4E4F-BB88-A60901FCAA10}" type="presParOf" srcId="{C8F677BF-0657-4275-8C8E-78E331957F2F}" destId="{B805C0F8-87A7-43F8-AC5A-E812234962BF}" srcOrd="11" destOrd="0" presId="urn:microsoft.com/office/officeart/2005/8/layout/vList5"/>
    <dgm:cxn modelId="{EF8CC7DE-26EA-4371-B885-9254CF4DD034}" type="presParOf" srcId="{C8F677BF-0657-4275-8C8E-78E331957F2F}" destId="{A19B2301-73BC-4C8F-9D42-8DD94A917792}" srcOrd="12" destOrd="0" presId="urn:microsoft.com/office/officeart/2005/8/layout/vList5"/>
    <dgm:cxn modelId="{617D9DF9-3B7D-426B-9838-27A12F57AED0}" type="presParOf" srcId="{A19B2301-73BC-4C8F-9D42-8DD94A917792}" destId="{646977AD-7F7A-4057-BEFB-5454A39BE896}" srcOrd="0" destOrd="0" presId="urn:microsoft.com/office/officeart/2005/8/layout/vList5"/>
    <dgm:cxn modelId="{DEDC2F6E-2C1A-4B1E-A2E4-65151FD6AE0A}" type="presParOf" srcId="{A19B2301-73BC-4C8F-9D42-8DD94A917792}" destId="{AB8EAA74-735B-42EB-84FE-37F112713AA8}" srcOrd="1" destOrd="0" presId="urn:microsoft.com/office/officeart/2005/8/layout/vList5"/>
    <dgm:cxn modelId="{908FFB29-FF2C-4940-9E34-B4783EE9C5B0}" type="presParOf" srcId="{C8F677BF-0657-4275-8C8E-78E331957F2F}" destId="{595F1110-9C50-4727-A2F2-300CD7F4B0C1}" srcOrd="13" destOrd="0" presId="urn:microsoft.com/office/officeart/2005/8/layout/vList5"/>
    <dgm:cxn modelId="{08589238-C248-4F61-ACF4-542D0E057568}" type="presParOf" srcId="{C8F677BF-0657-4275-8C8E-78E331957F2F}" destId="{7DE4303E-6D99-4A08-AF42-332B035EC1F6}" srcOrd="14" destOrd="0" presId="urn:microsoft.com/office/officeart/2005/8/layout/vList5"/>
    <dgm:cxn modelId="{4AB572C5-56AA-4928-B9B4-AB33EA89AB90}" type="presParOf" srcId="{7DE4303E-6D99-4A08-AF42-332B035EC1F6}" destId="{99D90350-3A73-4533-9B29-C41584C00DFD}" srcOrd="0" destOrd="0" presId="urn:microsoft.com/office/officeart/2005/8/layout/vList5"/>
    <dgm:cxn modelId="{2DCAA0B1-A29A-416C-B1AC-47C731C5F6CC}" type="presParOf" srcId="{7DE4303E-6D99-4A08-AF42-332B035EC1F6}" destId="{5D22A22A-5DC7-4AA5-93C3-4799A3F717E7}" srcOrd="1" destOrd="0" presId="urn:microsoft.com/office/officeart/2005/8/layout/vList5"/>
    <dgm:cxn modelId="{7D9ACC0A-454B-470E-9871-A89A0ABB8696}" type="presParOf" srcId="{C8F677BF-0657-4275-8C8E-78E331957F2F}" destId="{5705887A-4A19-4529-9842-EAE8F77D6675}" srcOrd="15" destOrd="0" presId="urn:microsoft.com/office/officeart/2005/8/layout/vList5"/>
    <dgm:cxn modelId="{F278084B-2C4B-43D6-B135-31D7F5595562}" type="presParOf" srcId="{C8F677BF-0657-4275-8C8E-78E331957F2F}" destId="{EF813723-257D-4ED9-85DE-93FBC4AE58CD}" srcOrd="16" destOrd="0" presId="urn:microsoft.com/office/officeart/2005/8/layout/vList5"/>
    <dgm:cxn modelId="{B754BB78-CBB2-47D4-96BC-6B464FF5CDA4}" type="presParOf" srcId="{EF813723-257D-4ED9-85DE-93FBC4AE58CD}" destId="{B74D2583-BC4E-457F-B17F-94A6807CC014}" srcOrd="0" destOrd="0" presId="urn:microsoft.com/office/officeart/2005/8/layout/vList5"/>
    <dgm:cxn modelId="{751448AF-EF2B-4CAC-9A54-63FDE14132FA}" type="presParOf" srcId="{EF813723-257D-4ED9-85DE-93FBC4AE58CD}" destId="{DB1F63D1-9AE0-4EFA-AD6D-7ACD289777A1}" srcOrd="1" destOrd="0" presId="urn:microsoft.com/office/officeart/2005/8/layout/vList5"/>
    <dgm:cxn modelId="{07BC92D5-B31D-44AE-8DE4-BE3D7BC3DAB5}" type="presParOf" srcId="{C8F677BF-0657-4275-8C8E-78E331957F2F}" destId="{8B42F696-AD94-433F-9A63-F85F4777F523}" srcOrd="17" destOrd="0" presId="urn:microsoft.com/office/officeart/2005/8/layout/vList5"/>
    <dgm:cxn modelId="{97146962-2233-4954-A425-BC2B70A3ECEB}" type="presParOf" srcId="{C8F677BF-0657-4275-8C8E-78E331957F2F}" destId="{C23F8F80-C290-4DC3-A900-3A3857EC3822}" srcOrd="18" destOrd="0" presId="urn:microsoft.com/office/officeart/2005/8/layout/vList5"/>
    <dgm:cxn modelId="{43132D73-2DF2-421C-969E-EA0DB7155FE7}" type="presParOf" srcId="{C23F8F80-C290-4DC3-A900-3A3857EC3822}" destId="{A8F42510-1936-4808-A012-65263881FD0A}" srcOrd="0" destOrd="0" presId="urn:microsoft.com/office/officeart/2005/8/layout/vList5"/>
    <dgm:cxn modelId="{09C63BCE-160D-46ED-92DF-5A59E2384198}" type="presParOf" srcId="{C23F8F80-C290-4DC3-A900-3A3857EC3822}" destId="{69317960-827A-4463-9CAB-E6B4E990A71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B32C52-6E65-4C9E-A43B-8898E332B309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42BDA81-10A9-4E2F-B525-C29C0D966842}">
      <dgm:prSet phldrT="[텍스트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11</a:t>
          </a:r>
          <a:endParaRPr lang="ko-KR" altLang="en-US" dirty="0"/>
        </a:p>
      </dgm:t>
    </dgm:pt>
    <dgm:pt modelId="{B239CA3A-0B8E-4F3F-8AC5-46FE22BC2452}" type="parTrans" cxnId="{42FCE6F3-42D9-4DBA-9200-CD20E0FE344A}">
      <dgm:prSet/>
      <dgm:spPr/>
      <dgm:t>
        <a:bodyPr/>
        <a:lstStyle/>
        <a:p>
          <a:pPr latinLnBrk="1"/>
          <a:endParaRPr lang="ko-KR" altLang="en-US"/>
        </a:p>
      </dgm:t>
    </dgm:pt>
    <dgm:pt modelId="{C8E19F07-ED5D-422C-857D-22C020EED4D1}" type="sibTrans" cxnId="{42FCE6F3-42D9-4DBA-9200-CD20E0FE344A}">
      <dgm:prSet/>
      <dgm:spPr/>
      <dgm:t>
        <a:bodyPr/>
        <a:lstStyle/>
        <a:p>
          <a:pPr latinLnBrk="1"/>
          <a:endParaRPr lang="ko-KR" altLang="en-US"/>
        </a:p>
      </dgm:t>
    </dgm:pt>
    <dgm:pt modelId="{C2787B4C-4B13-4C0D-9210-00A6C72C5A13}">
      <dgm:prSet phldrT="[텍스트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OpenGL </a:t>
          </a:r>
          <a:r>
            <a:rPr lang="ko-KR" altLang="en-US" dirty="0" smtClean="0"/>
            <a:t>통한 다리 건설 게임 그래픽 프로그래밍</a:t>
          </a:r>
          <a:endParaRPr lang="ko-KR" altLang="en-US" dirty="0"/>
        </a:p>
      </dgm:t>
    </dgm:pt>
    <dgm:pt modelId="{EF3AFCBD-286F-4764-8E1C-84138C787858}" type="parTrans" cxnId="{F8B060F1-2E01-4743-9153-288ED2AB489E}">
      <dgm:prSet/>
      <dgm:spPr/>
      <dgm:t>
        <a:bodyPr/>
        <a:lstStyle/>
        <a:p>
          <a:pPr latinLnBrk="1"/>
          <a:endParaRPr lang="ko-KR" altLang="en-US"/>
        </a:p>
      </dgm:t>
    </dgm:pt>
    <dgm:pt modelId="{4D2FD0A0-65BE-4AC2-89FE-7DC156298464}" type="sibTrans" cxnId="{F8B060F1-2E01-4743-9153-288ED2AB489E}">
      <dgm:prSet/>
      <dgm:spPr/>
      <dgm:t>
        <a:bodyPr/>
        <a:lstStyle/>
        <a:p>
          <a:pPr latinLnBrk="1"/>
          <a:endParaRPr lang="ko-KR" altLang="en-US"/>
        </a:p>
      </dgm:t>
    </dgm:pt>
    <dgm:pt modelId="{768E92A6-8091-4253-BDDF-C042B6EFB1DB}">
      <dgm:prSet phldrT="[텍스트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12</a:t>
          </a:r>
          <a:endParaRPr lang="ko-KR" altLang="en-US" dirty="0"/>
        </a:p>
      </dgm:t>
    </dgm:pt>
    <dgm:pt modelId="{4FD73F87-895C-4622-9AD2-3A6ACAC765A1}" type="parTrans" cxnId="{CC1A9C0F-9EC1-4136-B422-7443B504D2A4}">
      <dgm:prSet/>
      <dgm:spPr/>
      <dgm:t>
        <a:bodyPr/>
        <a:lstStyle/>
        <a:p>
          <a:pPr latinLnBrk="1"/>
          <a:endParaRPr lang="ko-KR" altLang="en-US"/>
        </a:p>
      </dgm:t>
    </dgm:pt>
    <dgm:pt modelId="{9A6651DD-6B76-4918-9B9C-88388EA62F09}" type="sibTrans" cxnId="{CC1A9C0F-9EC1-4136-B422-7443B504D2A4}">
      <dgm:prSet/>
      <dgm:spPr/>
      <dgm:t>
        <a:bodyPr/>
        <a:lstStyle/>
        <a:p>
          <a:pPr latinLnBrk="1"/>
          <a:endParaRPr lang="ko-KR" altLang="en-US"/>
        </a:p>
      </dgm:t>
    </dgm:pt>
    <dgm:pt modelId="{9155AA2B-CCE7-4F0D-B863-A949773A848A}">
      <dgm:prSet phldrT="[텍스트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13</a:t>
          </a:r>
          <a:endParaRPr lang="ko-KR" altLang="en-US" dirty="0"/>
        </a:p>
      </dgm:t>
    </dgm:pt>
    <dgm:pt modelId="{243F2574-DB0F-4CB0-AB77-C80A88A25396}" type="parTrans" cxnId="{BE0B2A78-E26E-48E2-B429-BC42A6966A08}">
      <dgm:prSet/>
      <dgm:spPr/>
      <dgm:t>
        <a:bodyPr/>
        <a:lstStyle/>
        <a:p>
          <a:pPr latinLnBrk="1"/>
          <a:endParaRPr lang="ko-KR" altLang="en-US"/>
        </a:p>
      </dgm:t>
    </dgm:pt>
    <dgm:pt modelId="{FE82768F-EB04-48EE-84F8-15AC76BDF9B7}" type="sibTrans" cxnId="{BE0B2A78-E26E-48E2-B429-BC42A6966A08}">
      <dgm:prSet/>
      <dgm:spPr/>
      <dgm:t>
        <a:bodyPr/>
        <a:lstStyle/>
        <a:p>
          <a:pPr latinLnBrk="1"/>
          <a:endParaRPr lang="ko-KR" altLang="en-US"/>
        </a:p>
      </dgm:t>
    </dgm:pt>
    <dgm:pt modelId="{E7ED4A24-49F9-4B6C-8A5E-9D862D36B5EE}">
      <dgm:prSet phldrT="[텍스트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14</a:t>
          </a:r>
          <a:endParaRPr lang="ko-KR" altLang="en-US" dirty="0"/>
        </a:p>
      </dgm:t>
    </dgm:pt>
    <dgm:pt modelId="{951F987C-A063-4324-AD33-F64ADB82CB6A}" type="parTrans" cxnId="{EB1E7871-35BB-4205-96AA-98FD76182690}">
      <dgm:prSet/>
      <dgm:spPr/>
      <dgm:t>
        <a:bodyPr/>
        <a:lstStyle/>
        <a:p>
          <a:pPr latinLnBrk="1"/>
          <a:endParaRPr lang="ko-KR" altLang="en-US"/>
        </a:p>
      </dgm:t>
    </dgm:pt>
    <dgm:pt modelId="{970654DE-A845-4376-9EFC-E8607FC69CFC}" type="sibTrans" cxnId="{EB1E7871-35BB-4205-96AA-98FD76182690}">
      <dgm:prSet/>
      <dgm:spPr/>
      <dgm:t>
        <a:bodyPr/>
        <a:lstStyle/>
        <a:p>
          <a:pPr latinLnBrk="1"/>
          <a:endParaRPr lang="ko-KR" altLang="en-US"/>
        </a:p>
      </dgm:t>
    </dgm:pt>
    <dgm:pt modelId="{DEFB234C-7262-46C1-A27A-387A731FA9E2}">
      <dgm:prSet phldrT="[텍스트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en-US" altLang="ko-KR" dirty="0" smtClean="0"/>
            <a:t>Q &amp; A</a:t>
          </a:r>
          <a:endParaRPr lang="ko-KR" altLang="en-US" dirty="0"/>
        </a:p>
      </dgm:t>
    </dgm:pt>
    <dgm:pt modelId="{3CEBAF7B-AF32-44D7-8CDA-C5EC425C6739}" type="parTrans" cxnId="{59C25EA3-58F1-46BB-9039-B046B3F7B4AA}">
      <dgm:prSet/>
      <dgm:spPr/>
      <dgm:t>
        <a:bodyPr/>
        <a:lstStyle/>
        <a:p>
          <a:pPr latinLnBrk="1"/>
          <a:endParaRPr lang="ko-KR" altLang="en-US"/>
        </a:p>
      </dgm:t>
    </dgm:pt>
    <dgm:pt modelId="{25D57673-E5EE-40FE-8627-012DD7C52BF1}" type="sibTrans" cxnId="{59C25EA3-58F1-46BB-9039-B046B3F7B4AA}">
      <dgm:prSet/>
      <dgm:spPr/>
      <dgm:t>
        <a:bodyPr/>
        <a:lstStyle/>
        <a:p>
          <a:pPr latinLnBrk="1"/>
          <a:endParaRPr lang="ko-KR" altLang="en-US"/>
        </a:p>
      </dgm:t>
    </dgm:pt>
    <dgm:pt modelId="{5DCDBC69-8C20-46C3-815F-E4F8A5E44FED}">
      <dgm:prSet phldrT="[텍스트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dirty="0" smtClean="0"/>
            <a:t>개발 일정표</a:t>
          </a:r>
          <a:endParaRPr lang="ko-KR" altLang="en-US" dirty="0"/>
        </a:p>
      </dgm:t>
    </dgm:pt>
    <dgm:pt modelId="{31E38CF6-B32F-4527-B655-292A0C0FF4E5}" type="sibTrans" cxnId="{745E5179-5CEB-413E-BED7-4D78B2B059B5}">
      <dgm:prSet/>
      <dgm:spPr/>
      <dgm:t>
        <a:bodyPr/>
        <a:lstStyle/>
        <a:p>
          <a:pPr latinLnBrk="1"/>
          <a:endParaRPr lang="ko-KR" altLang="en-US"/>
        </a:p>
      </dgm:t>
    </dgm:pt>
    <dgm:pt modelId="{D8C3CC8C-1FC4-47DC-986F-FAA8DEC282EA}" type="parTrans" cxnId="{745E5179-5CEB-413E-BED7-4D78B2B059B5}">
      <dgm:prSet/>
      <dgm:spPr/>
      <dgm:t>
        <a:bodyPr/>
        <a:lstStyle/>
        <a:p>
          <a:pPr latinLnBrk="1"/>
          <a:endParaRPr lang="ko-KR" altLang="en-US"/>
        </a:p>
      </dgm:t>
    </dgm:pt>
    <dgm:pt modelId="{93F1468A-12D3-4724-990D-0B82C6B0B62C}">
      <dgm:prSet phldrT="[텍스트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latinLnBrk="1"/>
          <a:r>
            <a:rPr lang="ko-KR" altLang="en-US" b="0" dirty="0" smtClean="0">
              <a:effectLst/>
            </a:rPr>
            <a:t>체크 리스트</a:t>
          </a:r>
          <a:endParaRPr lang="ko-KR" altLang="en-US" b="0" dirty="0">
            <a:effectLst/>
          </a:endParaRPr>
        </a:p>
      </dgm:t>
    </dgm:pt>
    <dgm:pt modelId="{BD8BEC0A-1786-4A5F-87CE-CE81E4E23A26}" type="sibTrans" cxnId="{530CF7B8-6FE6-4AC8-A0C1-17CD44D70C16}">
      <dgm:prSet/>
      <dgm:spPr/>
      <dgm:t>
        <a:bodyPr/>
        <a:lstStyle/>
        <a:p>
          <a:pPr latinLnBrk="1"/>
          <a:endParaRPr lang="ko-KR" altLang="en-US"/>
        </a:p>
      </dgm:t>
    </dgm:pt>
    <dgm:pt modelId="{E15BC726-5467-46BE-8DA8-75F6E29DD10A}" type="parTrans" cxnId="{530CF7B8-6FE6-4AC8-A0C1-17CD44D70C16}">
      <dgm:prSet/>
      <dgm:spPr/>
      <dgm:t>
        <a:bodyPr/>
        <a:lstStyle/>
        <a:p>
          <a:pPr latinLnBrk="1"/>
          <a:endParaRPr lang="ko-KR" altLang="en-US"/>
        </a:p>
      </dgm:t>
    </dgm:pt>
    <dgm:pt modelId="{C8F677BF-0657-4275-8C8E-78E331957F2F}" type="pres">
      <dgm:prSet presAssocID="{61B32C52-6E65-4C9E-A43B-8898E332B30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1642BA-062A-481C-9AF5-5AAA088AC552}" type="pres">
      <dgm:prSet presAssocID="{942BDA81-10A9-4E2F-B525-C29C0D966842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04F2ED49-DFDA-4615-8958-0F42CEF43AC0}" type="pres">
      <dgm:prSet presAssocID="{942BDA81-10A9-4E2F-B525-C29C0D966842}" presName="parentText" presStyleLbl="node1" presStyleIdx="0" presStyleCnt="4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991E82-FAD2-4DC7-A0CD-2B69DF5B0368}" type="pres">
      <dgm:prSet presAssocID="{942BDA81-10A9-4E2F-B525-C29C0D966842}" presName="descendantText" presStyleLbl="alignAccFollowNode1" presStyleIdx="0" presStyleCnt="4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B2D6D9-F522-4D69-B8C5-5278951334A9}" type="pres">
      <dgm:prSet presAssocID="{C8E19F07-ED5D-422C-857D-22C020EED4D1}" presName="sp" presStyleCnt="0"/>
      <dgm:spPr/>
      <dgm:t>
        <a:bodyPr/>
        <a:lstStyle/>
        <a:p>
          <a:pPr latinLnBrk="1"/>
          <a:endParaRPr lang="ko-KR" altLang="en-US"/>
        </a:p>
      </dgm:t>
    </dgm:pt>
    <dgm:pt modelId="{9F8F1591-AA5C-4346-8892-48B8098C3AAC}" type="pres">
      <dgm:prSet presAssocID="{768E92A6-8091-4253-BDDF-C042B6EFB1DB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AC650BF5-A420-466F-82C8-6EBF879202C4}" type="pres">
      <dgm:prSet presAssocID="{768E92A6-8091-4253-BDDF-C042B6EFB1DB}" presName="parentText" presStyleLbl="node1" presStyleIdx="1" presStyleCnt="4" custScaleX="27057" custLinFactNeighborY="3741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956D79-38EF-4101-BF1F-42AF3D7CC56B}" type="pres">
      <dgm:prSet presAssocID="{768E92A6-8091-4253-BDDF-C042B6EFB1DB}" presName="descendantText" presStyleLbl="alignAccFollowNode1" presStyleIdx="1" presStyleCnt="4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42D447-5C1D-48DE-835D-5EEDAA434845}" type="pres">
      <dgm:prSet presAssocID="{9A6651DD-6B76-4918-9B9C-88388EA62F09}" presName="sp" presStyleCnt="0"/>
      <dgm:spPr/>
      <dgm:t>
        <a:bodyPr/>
        <a:lstStyle/>
        <a:p>
          <a:pPr latinLnBrk="1"/>
          <a:endParaRPr lang="ko-KR" altLang="en-US"/>
        </a:p>
      </dgm:t>
    </dgm:pt>
    <dgm:pt modelId="{C397DDB5-120E-4432-BC6F-C322AA64CF4D}" type="pres">
      <dgm:prSet presAssocID="{9155AA2B-CCE7-4F0D-B863-A949773A848A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3AF135DB-0830-43B4-9727-6867CDCC6035}" type="pres">
      <dgm:prSet presAssocID="{9155AA2B-CCE7-4F0D-B863-A949773A848A}" presName="parentText" presStyleLbl="node1" presStyleIdx="2" presStyleCnt="4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EB7546-876B-448D-8797-5A9ED522D344}" type="pres">
      <dgm:prSet presAssocID="{9155AA2B-CCE7-4F0D-B863-A949773A848A}" presName="descendantText" presStyleLbl="alignAccFollowNode1" presStyleIdx="2" presStyleCnt="4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EDF3E1B-93C7-4A67-867F-CC46326F2C37}" type="pres">
      <dgm:prSet presAssocID="{FE82768F-EB04-48EE-84F8-15AC76BDF9B7}" presName="sp" presStyleCnt="0"/>
      <dgm:spPr/>
      <dgm:t>
        <a:bodyPr/>
        <a:lstStyle/>
        <a:p>
          <a:pPr latinLnBrk="1"/>
          <a:endParaRPr lang="ko-KR" altLang="en-US"/>
        </a:p>
      </dgm:t>
    </dgm:pt>
    <dgm:pt modelId="{F2FF68BB-9706-4012-AE08-BC47E660C07E}" type="pres">
      <dgm:prSet presAssocID="{E7ED4A24-49F9-4B6C-8A5E-9D862D36B5EE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5BA79574-84A7-4505-A84C-FD697426289B}" type="pres">
      <dgm:prSet presAssocID="{E7ED4A24-49F9-4B6C-8A5E-9D862D36B5EE}" presName="parentText" presStyleLbl="node1" presStyleIdx="3" presStyleCnt="4" custScaleX="2705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4DB54E-95AC-4743-BC49-1DB246C34DF8}" type="pres">
      <dgm:prSet presAssocID="{E7ED4A24-49F9-4B6C-8A5E-9D862D36B5EE}" presName="descendantText" presStyleLbl="alignAccFollowNode1" presStyleIdx="3" presStyleCnt="4" custScaleX="136324" custLinFactNeighborX="-399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AD0AEEA-A29C-47F1-BE75-9E1F54C908F8}" type="presOf" srcId="{E7ED4A24-49F9-4B6C-8A5E-9D862D36B5EE}" destId="{5BA79574-84A7-4505-A84C-FD697426289B}" srcOrd="0" destOrd="0" presId="urn:microsoft.com/office/officeart/2005/8/layout/vList5"/>
    <dgm:cxn modelId="{EB1E7871-35BB-4205-96AA-98FD76182690}" srcId="{61B32C52-6E65-4C9E-A43B-8898E332B309}" destId="{E7ED4A24-49F9-4B6C-8A5E-9D862D36B5EE}" srcOrd="3" destOrd="0" parTransId="{951F987C-A063-4324-AD33-F64ADB82CB6A}" sibTransId="{970654DE-A845-4376-9EFC-E8607FC69CFC}"/>
    <dgm:cxn modelId="{42FCE6F3-42D9-4DBA-9200-CD20E0FE344A}" srcId="{61B32C52-6E65-4C9E-A43B-8898E332B309}" destId="{942BDA81-10A9-4E2F-B525-C29C0D966842}" srcOrd="0" destOrd="0" parTransId="{B239CA3A-0B8E-4F3F-8AC5-46FE22BC2452}" sibTransId="{C8E19F07-ED5D-422C-857D-22C020EED4D1}"/>
    <dgm:cxn modelId="{6F2AA774-45A1-42C4-B827-4C7706A43A2A}" type="presOf" srcId="{942BDA81-10A9-4E2F-B525-C29C0D966842}" destId="{04F2ED49-DFDA-4615-8958-0F42CEF43AC0}" srcOrd="0" destOrd="0" presId="urn:microsoft.com/office/officeart/2005/8/layout/vList5"/>
    <dgm:cxn modelId="{745E5179-5CEB-413E-BED7-4D78B2B059B5}" srcId="{9155AA2B-CCE7-4F0D-B863-A949773A848A}" destId="{5DCDBC69-8C20-46C3-815F-E4F8A5E44FED}" srcOrd="0" destOrd="0" parTransId="{D8C3CC8C-1FC4-47DC-986F-FAA8DEC282EA}" sibTransId="{31E38CF6-B32F-4527-B655-292A0C0FF4E5}"/>
    <dgm:cxn modelId="{3D9AA52B-8052-4E04-9C7B-5A84B0DBC539}" type="presOf" srcId="{93F1468A-12D3-4724-990D-0B82C6B0B62C}" destId="{55956D79-38EF-4101-BF1F-42AF3D7CC56B}" srcOrd="0" destOrd="0" presId="urn:microsoft.com/office/officeart/2005/8/layout/vList5"/>
    <dgm:cxn modelId="{F8B060F1-2E01-4743-9153-288ED2AB489E}" srcId="{942BDA81-10A9-4E2F-B525-C29C0D966842}" destId="{C2787B4C-4B13-4C0D-9210-00A6C72C5A13}" srcOrd="0" destOrd="0" parTransId="{EF3AFCBD-286F-4764-8E1C-84138C787858}" sibTransId="{4D2FD0A0-65BE-4AC2-89FE-7DC156298464}"/>
    <dgm:cxn modelId="{530CF7B8-6FE6-4AC8-A0C1-17CD44D70C16}" srcId="{768E92A6-8091-4253-BDDF-C042B6EFB1DB}" destId="{93F1468A-12D3-4724-990D-0B82C6B0B62C}" srcOrd="0" destOrd="0" parTransId="{E15BC726-5467-46BE-8DA8-75F6E29DD10A}" sibTransId="{BD8BEC0A-1786-4A5F-87CE-CE81E4E23A26}"/>
    <dgm:cxn modelId="{BE0B2A78-E26E-48E2-B429-BC42A6966A08}" srcId="{61B32C52-6E65-4C9E-A43B-8898E332B309}" destId="{9155AA2B-CCE7-4F0D-B863-A949773A848A}" srcOrd="2" destOrd="0" parTransId="{243F2574-DB0F-4CB0-AB77-C80A88A25396}" sibTransId="{FE82768F-EB04-48EE-84F8-15AC76BDF9B7}"/>
    <dgm:cxn modelId="{CC1A9C0F-9EC1-4136-B422-7443B504D2A4}" srcId="{61B32C52-6E65-4C9E-A43B-8898E332B309}" destId="{768E92A6-8091-4253-BDDF-C042B6EFB1DB}" srcOrd="1" destOrd="0" parTransId="{4FD73F87-895C-4622-9AD2-3A6ACAC765A1}" sibTransId="{9A6651DD-6B76-4918-9B9C-88388EA62F09}"/>
    <dgm:cxn modelId="{CAAD5353-BFB0-46D7-BE4C-B713A1C4409D}" type="presOf" srcId="{768E92A6-8091-4253-BDDF-C042B6EFB1DB}" destId="{AC650BF5-A420-466F-82C8-6EBF879202C4}" srcOrd="0" destOrd="0" presId="urn:microsoft.com/office/officeart/2005/8/layout/vList5"/>
    <dgm:cxn modelId="{9B1922C9-31EA-4915-84BE-D95F7D45E934}" type="presOf" srcId="{DEFB234C-7262-46C1-A27A-387A731FA9E2}" destId="{024DB54E-95AC-4743-BC49-1DB246C34DF8}" srcOrd="0" destOrd="0" presId="urn:microsoft.com/office/officeart/2005/8/layout/vList5"/>
    <dgm:cxn modelId="{24242950-4005-4BFF-AB0B-1EFAD38F0E9F}" type="presOf" srcId="{C2787B4C-4B13-4C0D-9210-00A6C72C5A13}" destId="{0E991E82-FAD2-4DC7-A0CD-2B69DF5B0368}" srcOrd="0" destOrd="0" presId="urn:microsoft.com/office/officeart/2005/8/layout/vList5"/>
    <dgm:cxn modelId="{F45C2508-A172-40BE-B406-EA3F80B08C2D}" type="presOf" srcId="{9155AA2B-CCE7-4F0D-B863-A949773A848A}" destId="{3AF135DB-0830-43B4-9727-6867CDCC6035}" srcOrd="0" destOrd="0" presId="urn:microsoft.com/office/officeart/2005/8/layout/vList5"/>
    <dgm:cxn modelId="{4061F9B1-ABA2-4D37-805F-9EC3A0AFC0B0}" type="presOf" srcId="{61B32C52-6E65-4C9E-A43B-8898E332B309}" destId="{C8F677BF-0657-4275-8C8E-78E331957F2F}" srcOrd="0" destOrd="0" presId="urn:microsoft.com/office/officeart/2005/8/layout/vList5"/>
    <dgm:cxn modelId="{053C4AF4-5B8D-4B21-B414-C89A5508E5DF}" type="presOf" srcId="{5DCDBC69-8C20-46C3-815F-E4F8A5E44FED}" destId="{96EB7546-876B-448D-8797-5A9ED522D344}" srcOrd="0" destOrd="0" presId="urn:microsoft.com/office/officeart/2005/8/layout/vList5"/>
    <dgm:cxn modelId="{59C25EA3-58F1-46BB-9039-B046B3F7B4AA}" srcId="{E7ED4A24-49F9-4B6C-8A5E-9D862D36B5EE}" destId="{DEFB234C-7262-46C1-A27A-387A731FA9E2}" srcOrd="0" destOrd="0" parTransId="{3CEBAF7B-AF32-44D7-8CDA-C5EC425C6739}" sibTransId="{25D57673-E5EE-40FE-8627-012DD7C52BF1}"/>
    <dgm:cxn modelId="{9F909BB1-FA14-43A1-B18A-BCA7438F7FC1}" type="presParOf" srcId="{C8F677BF-0657-4275-8C8E-78E331957F2F}" destId="{E41642BA-062A-481C-9AF5-5AAA088AC552}" srcOrd="0" destOrd="0" presId="urn:microsoft.com/office/officeart/2005/8/layout/vList5"/>
    <dgm:cxn modelId="{FCE652EC-0559-42E5-9E44-3F5D0EDE9476}" type="presParOf" srcId="{E41642BA-062A-481C-9AF5-5AAA088AC552}" destId="{04F2ED49-DFDA-4615-8958-0F42CEF43AC0}" srcOrd="0" destOrd="0" presId="urn:microsoft.com/office/officeart/2005/8/layout/vList5"/>
    <dgm:cxn modelId="{D7342E4B-5A51-465E-8A02-1B9E4D88890C}" type="presParOf" srcId="{E41642BA-062A-481C-9AF5-5AAA088AC552}" destId="{0E991E82-FAD2-4DC7-A0CD-2B69DF5B0368}" srcOrd="1" destOrd="0" presId="urn:microsoft.com/office/officeart/2005/8/layout/vList5"/>
    <dgm:cxn modelId="{6BF54E6C-2648-44D9-8ECD-897C1729AD6E}" type="presParOf" srcId="{C8F677BF-0657-4275-8C8E-78E331957F2F}" destId="{46B2D6D9-F522-4D69-B8C5-5278951334A9}" srcOrd="1" destOrd="0" presId="urn:microsoft.com/office/officeart/2005/8/layout/vList5"/>
    <dgm:cxn modelId="{E462601A-EC45-44BE-B1B2-4991E78166D7}" type="presParOf" srcId="{C8F677BF-0657-4275-8C8E-78E331957F2F}" destId="{9F8F1591-AA5C-4346-8892-48B8098C3AAC}" srcOrd="2" destOrd="0" presId="urn:microsoft.com/office/officeart/2005/8/layout/vList5"/>
    <dgm:cxn modelId="{F4293DDB-9E9E-43F3-BECD-5C811D0654E9}" type="presParOf" srcId="{9F8F1591-AA5C-4346-8892-48B8098C3AAC}" destId="{AC650BF5-A420-466F-82C8-6EBF879202C4}" srcOrd="0" destOrd="0" presId="urn:microsoft.com/office/officeart/2005/8/layout/vList5"/>
    <dgm:cxn modelId="{C70CBAA0-E03B-4080-A96B-B682390C17B8}" type="presParOf" srcId="{9F8F1591-AA5C-4346-8892-48B8098C3AAC}" destId="{55956D79-38EF-4101-BF1F-42AF3D7CC56B}" srcOrd="1" destOrd="0" presId="urn:microsoft.com/office/officeart/2005/8/layout/vList5"/>
    <dgm:cxn modelId="{5C1E3C94-B089-493C-847D-E463E48FBC78}" type="presParOf" srcId="{C8F677BF-0657-4275-8C8E-78E331957F2F}" destId="{A942D447-5C1D-48DE-835D-5EEDAA434845}" srcOrd="3" destOrd="0" presId="urn:microsoft.com/office/officeart/2005/8/layout/vList5"/>
    <dgm:cxn modelId="{78FD8963-4C4E-47FA-9638-096E96954018}" type="presParOf" srcId="{C8F677BF-0657-4275-8C8E-78E331957F2F}" destId="{C397DDB5-120E-4432-BC6F-C322AA64CF4D}" srcOrd="4" destOrd="0" presId="urn:microsoft.com/office/officeart/2005/8/layout/vList5"/>
    <dgm:cxn modelId="{1AEE5C17-E9C9-4AA9-BE00-C981D0BEE163}" type="presParOf" srcId="{C397DDB5-120E-4432-BC6F-C322AA64CF4D}" destId="{3AF135DB-0830-43B4-9727-6867CDCC6035}" srcOrd="0" destOrd="0" presId="urn:microsoft.com/office/officeart/2005/8/layout/vList5"/>
    <dgm:cxn modelId="{87118295-16DA-4CEC-B173-9C0B39BADFF2}" type="presParOf" srcId="{C397DDB5-120E-4432-BC6F-C322AA64CF4D}" destId="{96EB7546-876B-448D-8797-5A9ED522D344}" srcOrd="1" destOrd="0" presId="urn:microsoft.com/office/officeart/2005/8/layout/vList5"/>
    <dgm:cxn modelId="{2E16CAE2-43D2-4274-B316-9E513C362789}" type="presParOf" srcId="{C8F677BF-0657-4275-8C8E-78E331957F2F}" destId="{2EDF3E1B-93C7-4A67-867F-CC46326F2C37}" srcOrd="5" destOrd="0" presId="urn:microsoft.com/office/officeart/2005/8/layout/vList5"/>
    <dgm:cxn modelId="{F3C245E2-F188-4801-80AC-3B7333974593}" type="presParOf" srcId="{C8F677BF-0657-4275-8C8E-78E331957F2F}" destId="{F2FF68BB-9706-4012-AE08-BC47E660C07E}" srcOrd="6" destOrd="0" presId="urn:microsoft.com/office/officeart/2005/8/layout/vList5"/>
    <dgm:cxn modelId="{1D8E306C-C05B-43A0-9151-18A1D4D81DF7}" type="presParOf" srcId="{F2FF68BB-9706-4012-AE08-BC47E660C07E}" destId="{5BA79574-84A7-4505-A84C-FD697426289B}" srcOrd="0" destOrd="0" presId="urn:microsoft.com/office/officeart/2005/8/layout/vList5"/>
    <dgm:cxn modelId="{E08C8A5E-B658-47B9-95F9-6465CE59B1B7}" type="presParOf" srcId="{F2FF68BB-9706-4012-AE08-BC47E660C07E}" destId="{024DB54E-95AC-4743-BC49-1DB246C34D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91E82-FAD2-4DC7-A0CD-2B69DF5B0368}">
      <dsp:nvSpPr>
        <dsp:cNvPr id="0" name=""/>
        <dsp:cNvSpPr/>
      </dsp:nvSpPr>
      <dsp:spPr>
        <a:xfrm rot="5400000">
          <a:off x="3743165" y="-2963410"/>
          <a:ext cx="412738" cy="6449101"/>
        </a:xfrm>
        <a:prstGeom prst="round2Same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/>
            <a:t>개발 목표 및 목적</a:t>
          </a:r>
          <a:endParaRPr lang="ko-KR" altLang="en-US" sz="1500" kern="1200" dirty="0"/>
        </a:p>
      </dsp:txBody>
      <dsp:txXfrm rot="-5400000">
        <a:off x="724984" y="74919"/>
        <a:ext cx="6428953" cy="372442"/>
      </dsp:txXfrm>
    </dsp:sp>
    <dsp:sp modelId="{04F2ED49-DFDA-4615-8958-0F42CEF43AC0}">
      <dsp:nvSpPr>
        <dsp:cNvPr id="0" name=""/>
        <dsp:cNvSpPr/>
      </dsp:nvSpPr>
      <dsp:spPr>
        <a:xfrm>
          <a:off x="111324" y="3179"/>
          <a:ext cx="719994" cy="515922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1</a:t>
          </a:r>
          <a:endParaRPr lang="ko-KR" altLang="en-US" sz="1900" kern="1200" dirty="0"/>
        </a:p>
      </dsp:txBody>
      <dsp:txXfrm>
        <a:off x="136509" y="28364"/>
        <a:ext cx="669624" cy="465552"/>
      </dsp:txXfrm>
    </dsp:sp>
    <dsp:sp modelId="{55956D79-38EF-4101-BF1F-42AF3D7CC56B}">
      <dsp:nvSpPr>
        <dsp:cNvPr id="0" name=""/>
        <dsp:cNvSpPr/>
      </dsp:nvSpPr>
      <dsp:spPr>
        <a:xfrm rot="5400000">
          <a:off x="3743165" y="-2421691"/>
          <a:ext cx="412738" cy="6449101"/>
        </a:xfrm>
        <a:prstGeom prst="round2Same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b="0" kern="1200" dirty="0" smtClean="0">
              <a:effectLst/>
            </a:rPr>
            <a:t>개발 사항 소개</a:t>
          </a:r>
          <a:endParaRPr lang="ko-KR" altLang="en-US" sz="1500" b="0" kern="1200" dirty="0">
            <a:effectLst/>
          </a:endParaRPr>
        </a:p>
      </dsp:txBody>
      <dsp:txXfrm rot="-5400000">
        <a:off x="724984" y="616638"/>
        <a:ext cx="6428953" cy="372442"/>
      </dsp:txXfrm>
    </dsp:sp>
    <dsp:sp modelId="{AC650BF5-A420-466F-82C8-6EBF879202C4}">
      <dsp:nvSpPr>
        <dsp:cNvPr id="0" name=""/>
        <dsp:cNvSpPr/>
      </dsp:nvSpPr>
      <dsp:spPr>
        <a:xfrm>
          <a:off x="111324" y="544897"/>
          <a:ext cx="719994" cy="515922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2</a:t>
          </a:r>
          <a:endParaRPr lang="ko-KR" altLang="en-US" sz="1900" kern="1200" dirty="0"/>
        </a:p>
      </dsp:txBody>
      <dsp:txXfrm>
        <a:off x="136509" y="570082"/>
        <a:ext cx="669624" cy="465552"/>
      </dsp:txXfrm>
    </dsp:sp>
    <dsp:sp modelId="{96EB7546-876B-448D-8797-5A9ED522D344}">
      <dsp:nvSpPr>
        <dsp:cNvPr id="0" name=""/>
        <dsp:cNvSpPr/>
      </dsp:nvSpPr>
      <dsp:spPr>
        <a:xfrm rot="5400000">
          <a:off x="3743165" y="-1879972"/>
          <a:ext cx="412738" cy="6449101"/>
        </a:xfrm>
        <a:prstGeom prst="round2Same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/>
            <a:t>역할 분담 파트 </a:t>
          </a:r>
          <a:endParaRPr lang="ko-KR" altLang="en-US" sz="1500" kern="1200" dirty="0"/>
        </a:p>
      </dsp:txBody>
      <dsp:txXfrm rot="-5400000">
        <a:off x="724984" y="1158357"/>
        <a:ext cx="6428953" cy="372442"/>
      </dsp:txXfrm>
    </dsp:sp>
    <dsp:sp modelId="{3AF135DB-0830-43B4-9727-6867CDCC6035}">
      <dsp:nvSpPr>
        <dsp:cNvPr id="0" name=""/>
        <dsp:cNvSpPr/>
      </dsp:nvSpPr>
      <dsp:spPr>
        <a:xfrm>
          <a:off x="111324" y="1086616"/>
          <a:ext cx="719994" cy="515922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3</a:t>
          </a:r>
          <a:endParaRPr lang="ko-KR" altLang="en-US" sz="1900" kern="1200" dirty="0"/>
        </a:p>
      </dsp:txBody>
      <dsp:txXfrm>
        <a:off x="136509" y="1111801"/>
        <a:ext cx="669624" cy="465552"/>
      </dsp:txXfrm>
    </dsp:sp>
    <dsp:sp modelId="{024DB54E-95AC-4743-BC49-1DB246C34DF8}">
      <dsp:nvSpPr>
        <dsp:cNvPr id="0" name=""/>
        <dsp:cNvSpPr/>
      </dsp:nvSpPr>
      <dsp:spPr>
        <a:xfrm rot="5400000">
          <a:off x="3743165" y="-1338253"/>
          <a:ext cx="412738" cy="6449101"/>
        </a:xfrm>
        <a:prstGeom prst="round2SameRect">
          <a:avLst/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/>
            <a:t>시스템 구조도</a:t>
          </a:r>
          <a:endParaRPr lang="ko-KR" altLang="en-US" sz="1500" kern="1200" dirty="0"/>
        </a:p>
      </dsp:txBody>
      <dsp:txXfrm rot="-5400000">
        <a:off x="724984" y="1700076"/>
        <a:ext cx="6428953" cy="372442"/>
      </dsp:txXfrm>
    </dsp:sp>
    <dsp:sp modelId="{5BA79574-84A7-4505-A84C-FD697426289B}">
      <dsp:nvSpPr>
        <dsp:cNvPr id="0" name=""/>
        <dsp:cNvSpPr/>
      </dsp:nvSpPr>
      <dsp:spPr>
        <a:xfrm>
          <a:off x="111324" y="1628335"/>
          <a:ext cx="719994" cy="515922"/>
        </a:xfrm>
        <a:prstGeom prst="roundRect">
          <a:avLst/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4</a:t>
          </a:r>
          <a:endParaRPr lang="ko-KR" altLang="en-US" sz="1900" kern="1200" dirty="0"/>
        </a:p>
      </dsp:txBody>
      <dsp:txXfrm>
        <a:off x="136509" y="1653520"/>
        <a:ext cx="669624" cy="465552"/>
      </dsp:txXfrm>
    </dsp:sp>
    <dsp:sp modelId="{A79182A7-5C22-45FB-A562-FD362EC8E95E}">
      <dsp:nvSpPr>
        <dsp:cNvPr id="0" name=""/>
        <dsp:cNvSpPr/>
      </dsp:nvSpPr>
      <dsp:spPr>
        <a:xfrm rot="5400000">
          <a:off x="3743165" y="-796535"/>
          <a:ext cx="412738" cy="6449101"/>
        </a:xfrm>
        <a:prstGeom prst="round2Same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/>
            <a:t>물리 엔진 개발</a:t>
          </a:r>
          <a:endParaRPr lang="ko-KR" altLang="en-US" sz="1500" kern="1200" dirty="0"/>
        </a:p>
      </dsp:txBody>
      <dsp:txXfrm rot="-5400000">
        <a:off x="724984" y="2241794"/>
        <a:ext cx="6428953" cy="372442"/>
      </dsp:txXfrm>
    </dsp:sp>
    <dsp:sp modelId="{63CC41FE-A8E5-42DF-A7DE-5DFC0D989F9C}">
      <dsp:nvSpPr>
        <dsp:cNvPr id="0" name=""/>
        <dsp:cNvSpPr/>
      </dsp:nvSpPr>
      <dsp:spPr>
        <a:xfrm>
          <a:off x="111324" y="2170054"/>
          <a:ext cx="719994" cy="515922"/>
        </a:xfrm>
        <a:prstGeom prst="round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5</a:t>
          </a:r>
          <a:endParaRPr lang="ko-KR" altLang="en-US" sz="1900" kern="1200" dirty="0"/>
        </a:p>
      </dsp:txBody>
      <dsp:txXfrm>
        <a:off x="136509" y="2195239"/>
        <a:ext cx="669624" cy="465552"/>
      </dsp:txXfrm>
    </dsp:sp>
    <dsp:sp modelId="{09B8A33A-660B-41C5-8004-B79968FB4EFD}">
      <dsp:nvSpPr>
        <dsp:cNvPr id="0" name=""/>
        <dsp:cNvSpPr/>
      </dsp:nvSpPr>
      <dsp:spPr>
        <a:xfrm rot="5400000">
          <a:off x="3743165" y="-254816"/>
          <a:ext cx="412738" cy="6449101"/>
        </a:xfrm>
        <a:prstGeom prst="round2Same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Cross The Bridge </a:t>
          </a:r>
          <a:r>
            <a:rPr lang="ko-KR" altLang="en-US" sz="1500" kern="1200" dirty="0" smtClean="0"/>
            <a:t>게임 개발</a:t>
          </a:r>
          <a:endParaRPr lang="ko-KR" altLang="en-US" sz="1500" b="0" kern="1200" dirty="0"/>
        </a:p>
      </dsp:txBody>
      <dsp:txXfrm rot="-5400000">
        <a:off x="724984" y="2783513"/>
        <a:ext cx="6428953" cy="372442"/>
      </dsp:txXfrm>
    </dsp:sp>
    <dsp:sp modelId="{31DA2112-5553-4240-A500-02D6022C67DA}">
      <dsp:nvSpPr>
        <dsp:cNvPr id="0" name=""/>
        <dsp:cNvSpPr/>
      </dsp:nvSpPr>
      <dsp:spPr>
        <a:xfrm>
          <a:off x="111324" y="2711773"/>
          <a:ext cx="719994" cy="515922"/>
        </a:xfrm>
        <a:prstGeom prst="round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6</a:t>
          </a:r>
          <a:endParaRPr lang="ko-KR" altLang="en-US" sz="1900" kern="1200" dirty="0"/>
        </a:p>
      </dsp:txBody>
      <dsp:txXfrm>
        <a:off x="136509" y="2736958"/>
        <a:ext cx="669624" cy="465552"/>
      </dsp:txXfrm>
    </dsp:sp>
    <dsp:sp modelId="{AB8EAA74-735B-42EB-84FE-37F112713AA8}">
      <dsp:nvSpPr>
        <dsp:cNvPr id="0" name=""/>
        <dsp:cNvSpPr/>
      </dsp:nvSpPr>
      <dsp:spPr>
        <a:xfrm rot="5400000">
          <a:off x="3743165" y="286902"/>
          <a:ext cx="412738" cy="6449101"/>
        </a:xfrm>
        <a:prstGeom prst="round2SameRect">
          <a:avLst/>
        </a:prstGeom>
        <a:gradFill rotWithShape="1">
          <a:gsLst>
            <a:gs pos="0">
              <a:schemeClr val="accent4">
                <a:tint val="50000"/>
                <a:satMod val="300000"/>
              </a:schemeClr>
            </a:gs>
            <a:gs pos="35000">
              <a:schemeClr val="accent4">
                <a:tint val="37000"/>
                <a:satMod val="300000"/>
              </a:schemeClr>
            </a:gs>
            <a:gs pos="100000">
              <a:schemeClr val="accent4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FMOD API</a:t>
          </a:r>
          <a:r>
            <a:rPr lang="ko-KR" altLang="en-US" sz="1500" kern="1200" dirty="0" smtClean="0"/>
            <a:t>를 이용한 사운드 프로그래밍</a:t>
          </a:r>
          <a:endParaRPr lang="ko-KR" altLang="en-US" sz="1500" kern="1200" dirty="0"/>
        </a:p>
      </dsp:txBody>
      <dsp:txXfrm rot="-5400000">
        <a:off x="724984" y="3325231"/>
        <a:ext cx="6428953" cy="372442"/>
      </dsp:txXfrm>
    </dsp:sp>
    <dsp:sp modelId="{646977AD-7F7A-4057-BEFB-5454A39BE896}">
      <dsp:nvSpPr>
        <dsp:cNvPr id="0" name=""/>
        <dsp:cNvSpPr/>
      </dsp:nvSpPr>
      <dsp:spPr>
        <a:xfrm>
          <a:off x="111324" y="3253491"/>
          <a:ext cx="719994" cy="515922"/>
        </a:xfrm>
        <a:prstGeom prst="roundRect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7</a:t>
          </a:r>
          <a:endParaRPr lang="ko-KR" altLang="en-US" sz="1900" kern="1200" dirty="0"/>
        </a:p>
      </dsp:txBody>
      <dsp:txXfrm>
        <a:off x="136509" y="3278676"/>
        <a:ext cx="669624" cy="465552"/>
      </dsp:txXfrm>
    </dsp:sp>
    <dsp:sp modelId="{5D22A22A-5DC7-4AA5-93C3-4799A3F717E7}">
      <dsp:nvSpPr>
        <dsp:cNvPr id="0" name=""/>
        <dsp:cNvSpPr/>
      </dsp:nvSpPr>
      <dsp:spPr>
        <a:xfrm rot="5400000">
          <a:off x="3743165" y="828621"/>
          <a:ext cx="412738" cy="6449101"/>
        </a:xfrm>
        <a:prstGeom prst="round2Same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ASE </a:t>
          </a:r>
          <a:r>
            <a:rPr lang="ko-KR" altLang="en-US" sz="1500" kern="1200" dirty="0" smtClean="0"/>
            <a:t>파일 분석 및 변환</a:t>
          </a:r>
          <a:endParaRPr lang="ko-KR" altLang="en-US" sz="1500" kern="1200" dirty="0"/>
        </a:p>
      </dsp:txBody>
      <dsp:txXfrm rot="-5400000">
        <a:off x="724984" y="3866950"/>
        <a:ext cx="6428953" cy="372442"/>
      </dsp:txXfrm>
    </dsp:sp>
    <dsp:sp modelId="{99D90350-3A73-4533-9B29-C41584C00DFD}">
      <dsp:nvSpPr>
        <dsp:cNvPr id="0" name=""/>
        <dsp:cNvSpPr/>
      </dsp:nvSpPr>
      <dsp:spPr>
        <a:xfrm>
          <a:off x="111324" y="3795210"/>
          <a:ext cx="719994" cy="5159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8</a:t>
          </a:r>
          <a:endParaRPr lang="ko-KR" altLang="en-US" sz="1900" kern="1200" dirty="0"/>
        </a:p>
      </dsp:txBody>
      <dsp:txXfrm>
        <a:off x="136509" y="3820395"/>
        <a:ext cx="669624" cy="465552"/>
      </dsp:txXfrm>
    </dsp:sp>
    <dsp:sp modelId="{DB1F63D1-9AE0-4EFA-AD6D-7ACD289777A1}">
      <dsp:nvSpPr>
        <dsp:cNvPr id="0" name=""/>
        <dsp:cNvSpPr/>
      </dsp:nvSpPr>
      <dsp:spPr>
        <a:xfrm rot="5400000">
          <a:off x="3743165" y="1370339"/>
          <a:ext cx="412738" cy="6449101"/>
        </a:xfrm>
        <a:prstGeom prst="round2Same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err="1" smtClean="0"/>
            <a:t>맵</a:t>
          </a:r>
          <a:r>
            <a:rPr lang="ko-KR" altLang="en-US" sz="1500" kern="1200" dirty="0" smtClean="0"/>
            <a:t> 에디터 개발</a:t>
          </a:r>
          <a:endParaRPr lang="ko-KR" altLang="en-US" sz="1500" kern="1200" dirty="0"/>
        </a:p>
      </dsp:txBody>
      <dsp:txXfrm rot="-5400000">
        <a:off x="724984" y="4408668"/>
        <a:ext cx="6428953" cy="372442"/>
      </dsp:txXfrm>
    </dsp:sp>
    <dsp:sp modelId="{B74D2583-BC4E-457F-B17F-94A6807CC014}">
      <dsp:nvSpPr>
        <dsp:cNvPr id="0" name=""/>
        <dsp:cNvSpPr/>
      </dsp:nvSpPr>
      <dsp:spPr>
        <a:xfrm>
          <a:off x="111324" y="4336929"/>
          <a:ext cx="719994" cy="5159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9</a:t>
          </a:r>
          <a:endParaRPr lang="ko-KR" altLang="en-US" sz="1900" kern="1200" dirty="0"/>
        </a:p>
      </dsp:txBody>
      <dsp:txXfrm>
        <a:off x="136509" y="4362114"/>
        <a:ext cx="669624" cy="465552"/>
      </dsp:txXfrm>
    </dsp:sp>
    <dsp:sp modelId="{69317960-827A-4463-9CAB-E6B4E990A71B}">
      <dsp:nvSpPr>
        <dsp:cNvPr id="0" name=""/>
        <dsp:cNvSpPr/>
      </dsp:nvSpPr>
      <dsp:spPr>
        <a:xfrm rot="5400000">
          <a:off x="3743165" y="1912058"/>
          <a:ext cx="412738" cy="6449101"/>
        </a:xfrm>
        <a:prstGeom prst="round2Same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/>
            <a:t>게임 프레임 워크 개발</a:t>
          </a:r>
          <a:endParaRPr lang="ko-KR" altLang="en-US" sz="1500" kern="1200" dirty="0"/>
        </a:p>
      </dsp:txBody>
      <dsp:txXfrm rot="-5400000">
        <a:off x="724984" y="4950387"/>
        <a:ext cx="6428953" cy="372442"/>
      </dsp:txXfrm>
    </dsp:sp>
    <dsp:sp modelId="{A8F42510-1936-4808-A012-65263881FD0A}">
      <dsp:nvSpPr>
        <dsp:cNvPr id="0" name=""/>
        <dsp:cNvSpPr/>
      </dsp:nvSpPr>
      <dsp:spPr>
        <a:xfrm>
          <a:off x="111324" y="4878648"/>
          <a:ext cx="719994" cy="5159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10</a:t>
          </a:r>
          <a:endParaRPr lang="ko-KR" altLang="en-US" sz="1900" kern="1200" dirty="0"/>
        </a:p>
      </dsp:txBody>
      <dsp:txXfrm>
        <a:off x="136509" y="4903833"/>
        <a:ext cx="669624" cy="465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91E82-FAD2-4DC7-A0CD-2B69DF5B0368}">
      <dsp:nvSpPr>
        <dsp:cNvPr id="0" name=""/>
        <dsp:cNvSpPr/>
      </dsp:nvSpPr>
      <dsp:spPr>
        <a:xfrm rot="5400000">
          <a:off x="3741526" y="-2963460"/>
          <a:ext cx="416014" cy="6449101"/>
        </a:xfrm>
        <a:prstGeom prst="round2SameRect">
          <a:avLst/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OpenGL </a:t>
          </a:r>
          <a:r>
            <a:rPr lang="ko-KR" altLang="en-US" sz="1500" kern="1200" dirty="0" smtClean="0"/>
            <a:t>통한 다리 건설 게임 그래픽 프로그래밍</a:t>
          </a:r>
          <a:endParaRPr lang="ko-KR" altLang="en-US" sz="1500" kern="1200" dirty="0"/>
        </a:p>
      </dsp:txBody>
      <dsp:txXfrm rot="-5400000">
        <a:off x="724983" y="73391"/>
        <a:ext cx="6428793" cy="375398"/>
      </dsp:txXfrm>
    </dsp:sp>
    <dsp:sp modelId="{04F2ED49-DFDA-4615-8958-0F42CEF43AC0}">
      <dsp:nvSpPr>
        <dsp:cNvPr id="0" name=""/>
        <dsp:cNvSpPr/>
      </dsp:nvSpPr>
      <dsp:spPr>
        <a:xfrm>
          <a:off x="111324" y="1081"/>
          <a:ext cx="719994" cy="520018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11</a:t>
          </a:r>
          <a:endParaRPr lang="ko-KR" altLang="en-US" sz="1900" kern="1200" dirty="0"/>
        </a:p>
      </dsp:txBody>
      <dsp:txXfrm>
        <a:off x="136709" y="26466"/>
        <a:ext cx="669224" cy="469248"/>
      </dsp:txXfrm>
    </dsp:sp>
    <dsp:sp modelId="{55956D79-38EF-4101-BF1F-42AF3D7CC56B}">
      <dsp:nvSpPr>
        <dsp:cNvPr id="0" name=""/>
        <dsp:cNvSpPr/>
      </dsp:nvSpPr>
      <dsp:spPr>
        <a:xfrm rot="5400000">
          <a:off x="3741526" y="-2417440"/>
          <a:ext cx="416014" cy="6449101"/>
        </a:xfrm>
        <a:prstGeom prst="round2Same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b="0" kern="1200" dirty="0" smtClean="0">
              <a:effectLst/>
            </a:rPr>
            <a:t>체크 리스트</a:t>
          </a:r>
          <a:endParaRPr lang="ko-KR" altLang="en-US" sz="1500" b="0" kern="1200" dirty="0">
            <a:effectLst/>
          </a:endParaRPr>
        </a:p>
      </dsp:txBody>
      <dsp:txXfrm rot="-5400000">
        <a:off x="724983" y="619411"/>
        <a:ext cx="6428793" cy="375398"/>
      </dsp:txXfrm>
    </dsp:sp>
    <dsp:sp modelId="{AC650BF5-A420-466F-82C8-6EBF879202C4}">
      <dsp:nvSpPr>
        <dsp:cNvPr id="0" name=""/>
        <dsp:cNvSpPr/>
      </dsp:nvSpPr>
      <dsp:spPr>
        <a:xfrm>
          <a:off x="111324" y="566554"/>
          <a:ext cx="719994" cy="520018"/>
        </a:xfrm>
        <a:prstGeom prst="roundRect">
          <a:avLst/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12</a:t>
          </a:r>
          <a:endParaRPr lang="ko-KR" altLang="en-US" sz="1900" kern="1200" dirty="0"/>
        </a:p>
      </dsp:txBody>
      <dsp:txXfrm>
        <a:off x="136709" y="591939"/>
        <a:ext cx="669224" cy="469248"/>
      </dsp:txXfrm>
    </dsp:sp>
    <dsp:sp modelId="{96EB7546-876B-448D-8797-5A9ED522D344}">
      <dsp:nvSpPr>
        <dsp:cNvPr id="0" name=""/>
        <dsp:cNvSpPr/>
      </dsp:nvSpPr>
      <dsp:spPr>
        <a:xfrm rot="5400000">
          <a:off x="3741526" y="-1871420"/>
          <a:ext cx="416014" cy="6449101"/>
        </a:xfrm>
        <a:prstGeom prst="round2Same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500" kern="1200" dirty="0" smtClean="0"/>
            <a:t>개발 일정표</a:t>
          </a:r>
          <a:endParaRPr lang="ko-KR" altLang="en-US" sz="1500" kern="1200" dirty="0"/>
        </a:p>
      </dsp:txBody>
      <dsp:txXfrm rot="-5400000">
        <a:off x="724983" y="1165431"/>
        <a:ext cx="6428793" cy="375398"/>
      </dsp:txXfrm>
    </dsp:sp>
    <dsp:sp modelId="{3AF135DB-0830-43B4-9727-6867CDCC6035}">
      <dsp:nvSpPr>
        <dsp:cNvPr id="0" name=""/>
        <dsp:cNvSpPr/>
      </dsp:nvSpPr>
      <dsp:spPr>
        <a:xfrm>
          <a:off x="111324" y="1093120"/>
          <a:ext cx="719994" cy="520018"/>
        </a:xfrm>
        <a:prstGeom prst="roundRect">
          <a:avLst/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13</a:t>
          </a:r>
          <a:endParaRPr lang="ko-KR" altLang="en-US" sz="1900" kern="1200" dirty="0"/>
        </a:p>
      </dsp:txBody>
      <dsp:txXfrm>
        <a:off x="136709" y="1118505"/>
        <a:ext cx="669224" cy="469248"/>
      </dsp:txXfrm>
    </dsp:sp>
    <dsp:sp modelId="{024DB54E-95AC-4743-BC49-1DB246C34DF8}">
      <dsp:nvSpPr>
        <dsp:cNvPr id="0" name=""/>
        <dsp:cNvSpPr/>
      </dsp:nvSpPr>
      <dsp:spPr>
        <a:xfrm rot="5400000">
          <a:off x="3741526" y="-1325401"/>
          <a:ext cx="416014" cy="6449101"/>
        </a:xfrm>
        <a:prstGeom prst="round2SameRect">
          <a:avLst/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500" kern="1200" dirty="0" smtClean="0"/>
            <a:t>Q &amp; A</a:t>
          </a:r>
          <a:endParaRPr lang="ko-KR" altLang="en-US" sz="1500" kern="1200" dirty="0"/>
        </a:p>
      </dsp:txBody>
      <dsp:txXfrm rot="-5400000">
        <a:off x="724983" y="1711450"/>
        <a:ext cx="6428793" cy="375398"/>
      </dsp:txXfrm>
    </dsp:sp>
    <dsp:sp modelId="{5BA79574-84A7-4505-A84C-FD697426289B}">
      <dsp:nvSpPr>
        <dsp:cNvPr id="0" name=""/>
        <dsp:cNvSpPr/>
      </dsp:nvSpPr>
      <dsp:spPr>
        <a:xfrm>
          <a:off x="111324" y="1639140"/>
          <a:ext cx="719994" cy="520018"/>
        </a:xfrm>
        <a:prstGeom prst="roundRect">
          <a:avLst/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900" kern="1200" dirty="0" smtClean="0"/>
            <a:t>14</a:t>
          </a:r>
          <a:endParaRPr lang="ko-KR" altLang="en-US" sz="1900" kern="1200" dirty="0"/>
        </a:p>
      </dsp:txBody>
      <dsp:txXfrm>
        <a:off x="136709" y="1664525"/>
        <a:ext cx="669224" cy="469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C4977-7B3C-42C1-9F6B-274F74B72840}" type="datetime1">
              <a:rPr lang="ko-KR" altLang="en-US" smtClean="0"/>
              <a:t>2015-06-10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DB348-A734-4CED-B9F4-8B4701A17F4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3366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4E0BA-67E4-43A5-A415-C858E97B2590}" type="datetime1">
              <a:rPr lang="ko-KR" altLang="en-US" smtClean="0"/>
              <a:t>2015-06-10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1E919-32C0-4C0E-8D44-2D66FB8487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86985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817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요약하면 다음과 같다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강체</a:t>
            </a:r>
            <a:r>
              <a:rPr lang="ko-KR" altLang="en-US" dirty="0" smtClean="0"/>
              <a:t> 엔진이 있더라도 </a:t>
            </a:r>
            <a:r>
              <a:rPr lang="ko-KR" altLang="en-US" dirty="0" err="1" smtClean="0"/>
              <a:t>파티클</a:t>
            </a:r>
            <a:r>
              <a:rPr lang="ko-KR" altLang="en-US" dirty="0" smtClean="0"/>
              <a:t> 엔진을 모두 사용하는 경우가 많다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385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입자에 질량이 존재하는 이유는 입자에 외력이 가해진 경우 </a:t>
            </a:r>
            <a:r>
              <a:rPr lang="en-US" altLang="ko-KR" dirty="0" smtClean="0"/>
              <a:t>F=ma, a=F/m</a:t>
            </a:r>
            <a:r>
              <a:rPr lang="ko-KR" altLang="en-US" dirty="0" smtClean="0"/>
              <a:t>을 통해 가속도를 산출하여 속도 및 위치를 계산해야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앞으로 이야기할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충돌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이라는 것의 의미는 우리가 </a:t>
            </a:r>
            <a:r>
              <a:rPr lang="ko-KR" altLang="en-US" dirty="0" err="1" smtClean="0"/>
              <a:t>알고있는</a:t>
            </a:r>
            <a:r>
              <a:rPr lang="ko-KR" altLang="en-US" dirty="0" smtClean="0"/>
              <a:t> 현실세계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물체의 충돌만을 의미하지</a:t>
            </a:r>
            <a:r>
              <a:rPr lang="ko-KR" altLang="en-US" baseline="0" dirty="0" smtClean="0"/>
              <a:t> 않는다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비가 내리기 위해서는 단순히 중력가속도를 입자에 부여</a:t>
            </a:r>
            <a:endParaRPr lang="en-US" altLang="ko-KR" baseline="0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143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입자에 질량이 존재하는 이유는 입자에 외력이 가해진 경우 </a:t>
            </a:r>
            <a:r>
              <a:rPr lang="en-US" altLang="ko-KR" dirty="0" smtClean="0"/>
              <a:t>F=ma, a=F/m</a:t>
            </a:r>
            <a:r>
              <a:rPr lang="ko-KR" altLang="en-US" dirty="0" smtClean="0"/>
              <a:t>을 통해 가속도를 산출하여 속도 및 위치를 계산해야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앞으로 이야기할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충돌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이라는 것의 의미는 우리가 </a:t>
            </a:r>
            <a:r>
              <a:rPr lang="ko-KR" altLang="en-US" dirty="0" err="1" smtClean="0"/>
              <a:t>알고있는</a:t>
            </a:r>
            <a:r>
              <a:rPr lang="ko-KR" altLang="en-US" dirty="0" smtClean="0"/>
              <a:t> 현실세계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물체의 충돌만을 의미하지</a:t>
            </a:r>
            <a:r>
              <a:rPr lang="ko-KR" altLang="en-US" baseline="0" dirty="0" smtClean="0"/>
              <a:t> 않는다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비가 내리기 위해서는 단순히 중력가속도를 입자에 부여</a:t>
            </a:r>
            <a:endParaRPr lang="en-US" altLang="ko-KR" baseline="0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14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강체엔진은</a:t>
            </a:r>
            <a:r>
              <a:rPr lang="ko-KR" altLang="en-US" dirty="0" smtClean="0"/>
              <a:t> 에는 회전 연산이 존재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충돌 시 </a:t>
            </a:r>
            <a:r>
              <a:rPr lang="ko-KR" altLang="en-US" dirty="0" err="1" smtClean="0"/>
              <a:t>관성모멘트값과</a:t>
            </a:r>
            <a:r>
              <a:rPr lang="ko-KR" altLang="en-US" dirty="0" smtClean="0"/>
              <a:t> 질량을 토대로 충돌 지점에 대해 각속도 </a:t>
            </a:r>
            <a:r>
              <a:rPr lang="ko-KR" altLang="en-US" dirty="0" err="1" smtClean="0"/>
              <a:t>변화량과</a:t>
            </a:r>
            <a:r>
              <a:rPr lang="ko-KR" altLang="en-US" dirty="0" smtClean="0"/>
              <a:t> 속도 </a:t>
            </a:r>
            <a:r>
              <a:rPr lang="ko-KR" altLang="en-US" dirty="0" err="1" smtClean="0"/>
              <a:t>변화량을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831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강체엔진은</a:t>
            </a:r>
            <a:r>
              <a:rPr lang="ko-KR" altLang="en-US" dirty="0" smtClean="0"/>
              <a:t> 에는 회전 연산이 존재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충돌 시 </a:t>
            </a:r>
            <a:r>
              <a:rPr lang="ko-KR" altLang="en-US" dirty="0" err="1" smtClean="0"/>
              <a:t>관성모멘트값과</a:t>
            </a:r>
            <a:r>
              <a:rPr lang="ko-KR" altLang="en-US" dirty="0" smtClean="0"/>
              <a:t> 질량을 토대로 충돌 지점에 대해 각속도 </a:t>
            </a:r>
            <a:r>
              <a:rPr lang="ko-KR" altLang="en-US" dirty="0" err="1" smtClean="0"/>
              <a:t>변화량과</a:t>
            </a:r>
            <a:r>
              <a:rPr lang="ko-KR" altLang="en-US" dirty="0" smtClean="0"/>
              <a:t> 속도 </a:t>
            </a:r>
            <a:r>
              <a:rPr lang="ko-KR" altLang="en-US" dirty="0" err="1" smtClean="0"/>
              <a:t>변화량을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831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강체엔진은</a:t>
            </a:r>
            <a:r>
              <a:rPr lang="ko-KR" altLang="en-US" dirty="0" smtClean="0"/>
              <a:t> 에는 회전 연산이 존재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충돌 시 </a:t>
            </a:r>
            <a:r>
              <a:rPr lang="ko-KR" altLang="en-US" dirty="0" err="1" smtClean="0"/>
              <a:t>관성모멘트값과</a:t>
            </a:r>
            <a:r>
              <a:rPr lang="ko-KR" altLang="en-US" dirty="0" smtClean="0"/>
              <a:t> 질량을 토대로 충돌 지점에 대해 각속도 </a:t>
            </a:r>
            <a:r>
              <a:rPr lang="ko-KR" altLang="en-US" dirty="0" err="1" smtClean="0"/>
              <a:t>변화량과</a:t>
            </a:r>
            <a:r>
              <a:rPr lang="ko-KR" altLang="en-US" dirty="0" smtClean="0"/>
              <a:t> 속도 </a:t>
            </a:r>
            <a:r>
              <a:rPr lang="ko-KR" altLang="en-US" dirty="0" err="1" smtClean="0"/>
              <a:t>변화량을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831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강체엔진은</a:t>
            </a:r>
            <a:r>
              <a:rPr lang="ko-KR" altLang="en-US" dirty="0" smtClean="0"/>
              <a:t> 에는 회전 연산이 존재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충돌 시 </a:t>
            </a:r>
            <a:r>
              <a:rPr lang="ko-KR" altLang="en-US" dirty="0" err="1" smtClean="0"/>
              <a:t>관성모멘트값과</a:t>
            </a:r>
            <a:r>
              <a:rPr lang="ko-KR" altLang="en-US" dirty="0" smtClean="0"/>
              <a:t> 질량을 토대로 충돌 지점에 대해 각속도 </a:t>
            </a:r>
            <a:r>
              <a:rPr lang="ko-KR" altLang="en-US" dirty="0" err="1" smtClean="0"/>
              <a:t>변화량과</a:t>
            </a:r>
            <a:r>
              <a:rPr lang="ko-KR" altLang="en-US" dirty="0" smtClean="0"/>
              <a:t> 속도 </a:t>
            </a:r>
            <a:r>
              <a:rPr lang="ko-KR" altLang="en-US" dirty="0" err="1" smtClean="0"/>
              <a:t>변화량을</a:t>
            </a:r>
            <a:r>
              <a:rPr lang="ko-KR" altLang="en-US" dirty="0" smtClean="0"/>
              <a:t> 계산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831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ASE</a:t>
            </a:r>
            <a:r>
              <a:rPr lang="ko-KR" altLang="en-US" dirty="0" smtClean="0"/>
              <a:t>파일이 뭐지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3D</a:t>
            </a:r>
            <a:r>
              <a:rPr lang="ko-KR" altLang="en-US" dirty="0" smtClean="0"/>
              <a:t>모델이</a:t>
            </a:r>
            <a:r>
              <a:rPr lang="ko-KR" altLang="en-US" baseline="0" dirty="0" smtClean="0"/>
              <a:t> 뭐지</a:t>
            </a:r>
            <a:r>
              <a:rPr lang="en-US" altLang="ko-KR" baseline="0" dirty="0" smtClean="0"/>
              <a:t>?</a:t>
            </a:r>
          </a:p>
          <a:p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비압축</a:t>
            </a:r>
            <a:r>
              <a:rPr lang="ko-KR" altLang="en-US" dirty="0" smtClean="0"/>
              <a:t> 방식의 </a:t>
            </a:r>
            <a:r>
              <a:rPr lang="en-US" altLang="ko-KR" dirty="0" smtClean="0"/>
              <a:t>text</a:t>
            </a:r>
            <a:r>
              <a:rPr lang="ko-KR" altLang="en-US" dirty="0" smtClean="0"/>
              <a:t>구조라 접근 용이</a:t>
            </a:r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E66C2-E28E-43B1-8871-D47EFDB541C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091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Sub</a:t>
            </a:r>
            <a:r>
              <a:rPr lang="ko-KR" altLang="en-US" dirty="0" smtClean="0"/>
              <a:t>에 재차 서브가 얼마든지 올</a:t>
            </a:r>
            <a:r>
              <a:rPr lang="ko-KR" altLang="en-US" baseline="0" dirty="0" smtClean="0"/>
              <a:t> 수 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Row : 4*3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로테이션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스케일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트랜스폼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D3D : Vertex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그릴 때 시계방향으로 그린다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3DMax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 반대 방향으로 그린다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법선벡터는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순서로 되어 있는 파일을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순서로 읽으면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좌표계를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D3D 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상단이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시작한다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3DMax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하단이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시작한다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D3D : Vertex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그릴 때 시계방향으로 그린다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3DMax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 반대 방향으로 그린다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법선벡터는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순서로 되어 있는 파일을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순서로 읽으면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좌표계를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D3D 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상단이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시작한다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3DMax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하단이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시작한다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D3D : Vertex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그릴 때 시계방향으로 그린다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3DMax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 반대 방향으로 그린다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법선벡터는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순서로 되어 있는 파일을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순서로 읽으면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좌표계를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D3D 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상단이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시작한다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3DMax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하단이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시작한다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D3D : Vertex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그릴 때 시계방향으로 그린다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3DMax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시계 반대 방향으로 그린다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개의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법선벡터는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순서로 되어 있는 파일을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순서로 읽으면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좌표계를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D3D :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상단이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시작한다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3DMax 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하단이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시작한다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768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UI</a:t>
            </a:r>
            <a:r>
              <a:rPr lang="ko-KR" altLang="en-US" baseline="0" dirty="0" smtClean="0"/>
              <a:t>에 대한 기능 설명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캡처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하셈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err="1" smtClean="0"/>
              <a:t>맵</a:t>
            </a:r>
            <a:r>
              <a:rPr lang="ko-KR" altLang="en-US" baseline="0" dirty="0" smtClean="0"/>
              <a:t> 에디터에서 저장하는 주요 게임 데이터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맵</a:t>
            </a:r>
            <a:r>
              <a:rPr lang="ko-KR" altLang="en-US" baseline="0" dirty="0" smtClean="0"/>
              <a:t> 에디터에서 구현한 기능</a:t>
            </a:r>
            <a:endParaRPr lang="en-US" altLang="ko-KR" baseline="0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771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각 </a:t>
            </a:r>
            <a:r>
              <a:rPr lang="en-US" altLang="ko-KR" dirty="0" smtClean="0"/>
              <a:t>UI</a:t>
            </a:r>
            <a:r>
              <a:rPr lang="ko-KR" altLang="en-US" baseline="0" dirty="0" smtClean="0"/>
              <a:t>에 대한 기능 설명</a:t>
            </a: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캡처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하셈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err="1" smtClean="0"/>
              <a:t>맵</a:t>
            </a:r>
            <a:r>
              <a:rPr lang="ko-KR" altLang="en-US" baseline="0" dirty="0" smtClean="0"/>
              <a:t> 에디터에서 저장하는 주요 게임 데이터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맵</a:t>
            </a:r>
            <a:r>
              <a:rPr lang="ko-KR" altLang="en-US" baseline="0" dirty="0" smtClean="0"/>
              <a:t> 에디터에서 구현한 기능</a:t>
            </a:r>
            <a:endParaRPr lang="en-US" altLang="ko-KR" baseline="0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177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E66C2-E28E-43B1-8871-D47EFDB541C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022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 프레임워크가 뭐지</a:t>
            </a:r>
            <a:r>
              <a:rPr lang="en-US" altLang="ko-KR" dirty="0" smtClean="0"/>
              <a:t>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게임엔진이 뭐지</a:t>
            </a:r>
            <a:r>
              <a:rPr lang="en-US" altLang="ko-KR" dirty="0" smtClean="0"/>
              <a:t>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프레임워크 구조가 어떻게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되지</a:t>
            </a:r>
            <a:r>
              <a:rPr lang="en-US" altLang="ko-KR" baseline="0" dirty="0" smtClean="0"/>
              <a:t>?</a:t>
            </a:r>
            <a:endParaRPr lang="en-US" altLang="ko-KR" dirty="0" smtClean="0"/>
          </a:p>
          <a:p>
            <a:r>
              <a:rPr lang="en-US" altLang="ko-KR" dirty="0" smtClean="0"/>
              <a:t>OpenGL</a:t>
            </a:r>
            <a:r>
              <a:rPr lang="ko-KR" altLang="en-US" dirty="0" smtClean="0"/>
              <a:t>에서 본인이 개발한 알고리즘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마우스 </a:t>
            </a:r>
            <a:r>
              <a:rPr lang="ko-KR" altLang="en-US" dirty="0" err="1" smtClean="0"/>
              <a:t>피킹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928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게임에 대한 상세 구현은 게임의 장르마다 다르고</a:t>
            </a: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심지어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같은 장르라도 기획에 따라 게임의 </a:t>
            </a:r>
            <a:r>
              <a:rPr lang="ko-KR" altLang="en-US" sz="1200" dirty="0" err="1" smtClean="0"/>
              <a:t>로직에</a:t>
            </a:r>
            <a:r>
              <a:rPr lang="ko-KR" altLang="en-US" sz="1200" dirty="0" smtClean="0"/>
              <a:t> 대한 구현은 다르다</a:t>
            </a:r>
            <a:r>
              <a:rPr lang="en-US" altLang="ko-KR" sz="12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게임의 </a:t>
            </a:r>
            <a:r>
              <a:rPr lang="ko-KR" altLang="en-US" sz="1200" dirty="0" err="1" smtClean="0"/>
              <a:t>로직에</a:t>
            </a:r>
            <a:r>
              <a:rPr lang="ko-KR" altLang="en-US" sz="1200" dirty="0" smtClean="0"/>
              <a:t> 대한 요구사항은 항상 변한다</a:t>
            </a:r>
            <a:r>
              <a:rPr lang="en-US" altLang="ko-KR" sz="12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하지만 게임 자체에 공통적으로 필요한 자료구조와 시스템이 존재하며</a:t>
            </a: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아무리 소규모로 작업 가능한 게임이라 하더라도 기반이 되는 프레임워크가 있다</a:t>
            </a:r>
            <a:r>
              <a:rPr lang="en-US" altLang="ko-KR" sz="12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OpenGL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Low Level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Rendering API.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장면 묘사보다 물체의 묘사에 집중된 저 수준의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라이브러리</a:t>
            </a:r>
            <a:r>
              <a:rPr lang="en-US" altLang="ko-KR" sz="12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게임은 장면 묘사 수준의 </a:t>
            </a:r>
            <a:r>
              <a:rPr lang="en-US" altLang="ko-KR" sz="1200" dirty="0" smtClean="0"/>
              <a:t>API</a:t>
            </a:r>
            <a:r>
              <a:rPr lang="ko-KR" altLang="en-US" sz="1200" dirty="0" smtClean="0"/>
              <a:t>와 물체의 상호작용이 필요</a:t>
            </a:r>
            <a:r>
              <a:rPr lang="en-US" altLang="ko-KR" sz="12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그렇기에 게임에 자주 사용될만한 개념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자료구조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알고리즘을</a:t>
            </a:r>
            <a:endParaRPr lang="en-US" altLang="ko-KR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모아놓은 프레임워크가 필요했고 설계 하기로 하였음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145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3021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서적 및 </a:t>
            </a:r>
            <a:r>
              <a:rPr lang="ko-KR" altLang="en-US" dirty="0" err="1" smtClean="0"/>
              <a:t>튜토리얼</a:t>
            </a:r>
            <a:r>
              <a:rPr lang="ko-KR" altLang="en-US" dirty="0" smtClean="0"/>
              <a:t> 코드 제공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샘플은 제대로 돌아가는 코드는 아니지만 공부하기 딱 좋은 오픈 소스 물리 엔진 라이브러리</a:t>
            </a:r>
            <a:endParaRPr lang="en-US" altLang="ko-KR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36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640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22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51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물리엔진이 뭐지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17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게임이나 시뮬레이션 프로그램에서 물리적 현상을 자연스럽게 처리하기 위해 일반화된 솔루션을 개발하는 것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기본적인 연산은 당연히 대부분의 라이브러리들이 거의 동일하다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84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입자 물리 엔진은 상용 게임 엔진에서도 </a:t>
            </a:r>
            <a:r>
              <a:rPr lang="ko-KR" altLang="en-US" dirty="0" err="1" smtClean="0"/>
              <a:t>강체엔진과</a:t>
            </a:r>
            <a:r>
              <a:rPr lang="ko-KR" altLang="en-US" dirty="0" smtClean="0"/>
              <a:t> 독립적으로 돌아가는 경우가 많다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이유는 </a:t>
            </a:r>
            <a:r>
              <a:rPr lang="ko-KR" altLang="en-US" dirty="0" err="1" smtClean="0"/>
              <a:t>강체와</a:t>
            </a:r>
            <a:r>
              <a:rPr lang="ko-KR" altLang="en-US" dirty="0" smtClean="0"/>
              <a:t> 달리 회전연산을 할 필요가 없기 때문</a:t>
            </a:r>
            <a:r>
              <a:rPr lang="en-US" altLang="ko-KR" dirty="0" smtClean="0"/>
              <a:t>.</a:t>
            </a:r>
          </a:p>
          <a:p>
            <a:r>
              <a:rPr lang="ko-KR" alt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폭죽</a:t>
            </a:r>
            <a:r>
              <a:rPr lang="en-US" altLang="ko-KR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분수대</a:t>
            </a:r>
            <a:r>
              <a:rPr lang="en-US" altLang="ko-KR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 등</a:t>
            </a:r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입자엔진으로 처리</a:t>
            </a:r>
            <a:endParaRPr lang="en-US" altLang="ko-KR" sz="1200" baseline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회전 연산을 처리하는 방법은 </a:t>
            </a:r>
            <a:r>
              <a:rPr lang="ko-KR" altLang="en-US" sz="1200" baseline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여러가지</a:t>
            </a:r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있는데</a:t>
            </a:r>
            <a:r>
              <a:rPr lang="en-US" altLang="ko-KR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중 사원수가 논리연산으로 처리하기 때문에 </a:t>
            </a:r>
            <a:r>
              <a:rPr lang="ko-KR" altLang="en-US" sz="1200" baseline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성능면에서</a:t>
            </a:r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유리하다</a:t>
            </a:r>
            <a:r>
              <a:rPr lang="en-US" altLang="ko-KR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이후에 물체의 회전을 가할 때 관성모멘트를 구하기 위해 </a:t>
            </a:r>
            <a:r>
              <a:rPr lang="ko-KR" altLang="en-US" sz="1200" baseline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관성텐서</a:t>
            </a:r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값을 이용해야 하는데 이때부터 행렬연산이 필요하다</a:t>
            </a:r>
            <a:r>
              <a:rPr lang="en-US" altLang="ko-KR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200" baseline="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강체엔진</a:t>
            </a:r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개발은 지금까지 쌓아온 모든 기술을 사용하여야 한다</a:t>
            </a:r>
            <a:r>
              <a:rPr lang="en-US" altLang="ko-KR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추가적으로 충돌을 탐지하고 충돌자료구조를 생성하고 충돌자료를 범용적으로 해결할 수 있는 시스템을 개발하였다</a:t>
            </a:r>
            <a:r>
              <a:rPr lang="en-US" altLang="ko-KR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박스간 충돌을 탐지할 때 </a:t>
            </a:r>
            <a:r>
              <a:rPr lang="en-US" altLang="ko-KR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GJK</a:t>
            </a:r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알고리즘을 통해 구현하는 경우가 많지만 </a:t>
            </a:r>
            <a:r>
              <a:rPr lang="en-US" altLang="ko-KR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SAT(</a:t>
            </a:r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차원축소를 통한 탐지</a:t>
            </a:r>
            <a:r>
              <a:rPr lang="en-US" altLang="ko-KR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이용하여 개발하였다</a:t>
            </a:r>
            <a:r>
              <a:rPr lang="en-US" altLang="ko-KR" sz="1200" baseline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dirty="0" smtClean="0"/>
              <a:t>충돌 구현 방식은 프레임 마다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렌더링</a:t>
            </a:r>
            <a:r>
              <a:rPr lang="ko-KR" altLang="en-US" baseline="0" dirty="0" smtClean="0"/>
              <a:t> 이전에 </a:t>
            </a:r>
            <a:r>
              <a:rPr lang="ko-KR" altLang="en-US" dirty="0" smtClean="0"/>
              <a:t>관통 깊이를 계산하고</a:t>
            </a:r>
            <a:r>
              <a:rPr lang="ko-KR" altLang="en-US" baseline="0" dirty="0" smtClean="0"/>
              <a:t> 물체의 위치와 속도를 변화시키는 기법이다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충돌 이벤트는 </a:t>
            </a:r>
            <a:r>
              <a:rPr lang="en-US" altLang="ko-KR" baseline="0" dirty="0" smtClean="0"/>
              <a:t>Unity</a:t>
            </a:r>
            <a:r>
              <a:rPr lang="ko-KR" altLang="en-US" baseline="0" dirty="0" smtClean="0"/>
              <a:t>나 기타 엔진들에서 스크립트의 </a:t>
            </a:r>
            <a:r>
              <a:rPr lang="en-US" altLang="ko-KR" baseline="0" dirty="0" err="1" smtClean="0"/>
              <a:t>OnCollision</a:t>
            </a:r>
            <a:r>
              <a:rPr lang="en-US" altLang="ko-KR" baseline="0" dirty="0" smtClean="0"/>
              <a:t>(){} </a:t>
            </a:r>
            <a:r>
              <a:rPr lang="ko-KR" altLang="en-US" baseline="0" dirty="0" err="1" smtClean="0"/>
              <a:t>콜백</a:t>
            </a:r>
            <a:r>
              <a:rPr lang="ko-KR" altLang="en-US" baseline="0" dirty="0" smtClean="0"/>
              <a:t> 함수를 제공하는데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수행할 수 있는 기능이다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충돌 탐지 결과에서 사용자가 원하는 특정 충돌 이벤트를 검출하여 충돌 데이터를 사용자가 얻어낼 수 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B1E919-32C0-4C0E-8D44-2D66FB8487C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70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857224" y="2928934"/>
            <a:ext cx="7429552" cy="64292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None/>
              <a:defRPr sz="28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Arial Rounded MT Bold" pitchFamily="34" charset="0"/>
              </a:defRPr>
            </a:lvl1pPr>
          </a:lstStyle>
          <a:p>
            <a:pPr lvl="0"/>
            <a:r>
              <a:rPr lang="ko-KR" altLang="en-US" dirty="0" smtClean="0"/>
              <a:t>제목을 입력하세요</a:t>
            </a:r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1" hasCustomPrompt="1"/>
          </p:nvPr>
        </p:nvSpPr>
        <p:spPr>
          <a:xfrm>
            <a:off x="5972185" y="4000485"/>
            <a:ext cx="2428892" cy="10715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팀명을</a:t>
            </a: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입력하세요</a:t>
            </a:r>
            <a:endParaRPr kumimoji="0"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January 2008 (</a:t>
            </a:r>
            <a:r>
              <a:rPr kumimoji="0"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날짜를 입력하세요</a:t>
            </a: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Arial" pitchFamily="34" charset="0"/>
              </a:rPr>
              <a:t>팀원이름 </a:t>
            </a: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Arial" pitchFamily="34" charset="0"/>
              </a:rPr>
              <a:t>1 (P)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Arial" pitchFamily="34" charset="0"/>
              </a:rPr>
              <a:t>팀원이름 </a:t>
            </a:r>
            <a:r>
              <a:rPr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Arial" pitchFamily="34" charset="0"/>
              </a:rPr>
              <a:t>2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Arial" pitchFamily="34" charset="0"/>
              </a:rPr>
              <a:t>팀원</a:t>
            </a: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Arial" pitchFamily="34" charset="0"/>
              </a:rPr>
              <a:t>이름 </a:t>
            </a:r>
            <a:r>
              <a:rPr kumimoji="0" lang="en-US" altLang="ko-KR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Arial" pitchFamily="34" charset="0"/>
              </a:rPr>
              <a:t>3</a:t>
            </a:r>
            <a:endParaRPr kumimoji="0"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3500430" y="0"/>
            <a:ext cx="5643570" cy="481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8776"/>
            <a:ext cx="2571768" cy="23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642910" y="642918"/>
            <a:ext cx="7929618" cy="714380"/>
          </a:xfrm>
          <a:prstGeom prst="rect">
            <a:avLst/>
          </a:prstGeom>
        </p:spPr>
        <p:txBody>
          <a:bodyPr/>
          <a:lstStyle>
            <a:lvl1pPr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defRPr>
            </a:lvl1pPr>
          </a:lstStyle>
          <a:p>
            <a:pPr lvl="0"/>
            <a:r>
              <a:rPr lang="en-US" altLang="ko-KR" dirty="0" smtClean="0"/>
              <a:t>Title</a:t>
            </a:r>
            <a:endParaRPr lang="ko-KR" altLang="en-US" dirty="0" smtClean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4" hasCustomPrompt="1"/>
          </p:nvPr>
        </p:nvSpPr>
        <p:spPr>
          <a:xfrm>
            <a:off x="642910" y="1404923"/>
            <a:ext cx="7929618" cy="914400"/>
          </a:xfrm>
          <a:prstGeom prst="rect">
            <a:avLst/>
          </a:prstGeom>
        </p:spPr>
        <p:txBody>
          <a:bodyPr/>
          <a:lstStyle>
            <a:lvl1pPr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ko-KR" altLang="en-US" dirty="0" smtClean="0"/>
              <a:t>텍스트를 입력하세요</a:t>
            </a:r>
            <a:endParaRPr lang="ko-KR" altLang="en-US" dirty="0"/>
          </a:p>
        </p:txBody>
      </p:sp>
      <p:sp>
        <p:nvSpPr>
          <p:cNvPr id="20" name="직사각형 19"/>
          <p:cNvSpPr/>
          <p:nvPr userDrawn="1"/>
        </p:nvSpPr>
        <p:spPr>
          <a:xfrm>
            <a:off x="3500430" y="0"/>
            <a:ext cx="5643570" cy="4815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17478" y="6536346"/>
            <a:ext cx="1549658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직선 연결선 8"/>
          <p:cNvCxnSpPr/>
          <p:nvPr userDrawn="1"/>
        </p:nvCxnSpPr>
        <p:spPr>
          <a:xfrm>
            <a:off x="437474" y="6427808"/>
            <a:ext cx="8143932" cy="15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01548" y="740990"/>
            <a:ext cx="2381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285750" y="285750"/>
            <a:ext cx="58704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kumimoji="0" lang="ko-KR" altLang="en-US" sz="800" b="1" dirty="0" smtClean="0">
                <a:solidFill>
                  <a:srgbClr val="FF0000"/>
                </a:solidFill>
                <a:latin typeface="Univers 57 Condensed" pitchFamily="34" charset="0"/>
                <a:ea typeface="+mn-ea"/>
              </a:rPr>
              <a:t>완료세미나 </a:t>
            </a:r>
            <a:r>
              <a:rPr kumimoji="0" lang="en-US" altLang="ko-KR" sz="800" b="1" dirty="0" smtClean="0">
                <a:solidFill>
                  <a:srgbClr val="FF0000"/>
                </a:solidFill>
                <a:latin typeface="Univers 57 Condensed" pitchFamily="34" charset="0"/>
                <a:ea typeface="+mn-ea"/>
              </a:rPr>
              <a:t> </a:t>
            </a:r>
            <a:r>
              <a:rPr kumimoji="0"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 57 Condensed" pitchFamily="34" charset="0"/>
                <a:ea typeface="+mn-ea"/>
              </a:rPr>
              <a:t>물리엔진 개발 및 </a:t>
            </a:r>
            <a:r>
              <a:rPr kumimoji="0"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 57 Condensed" pitchFamily="34" charset="0"/>
                <a:ea typeface="+mn-ea"/>
              </a:rPr>
              <a:t>OpenGL</a:t>
            </a:r>
            <a:r>
              <a:rPr kumimoji="0"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Univers 57 Condensed" pitchFamily="34" charset="0"/>
                <a:ea typeface="+mn-ea"/>
              </a:rPr>
              <a:t>을 이용한 다리 건설 게임 개발</a:t>
            </a:r>
            <a:endParaRPr kumimoji="0"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Univers 57 Condensed" pitchFamily="34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슬라이드 번호 개체 틀 19"/>
          <p:cNvSpPr txBox="1">
            <a:spLocks/>
          </p:cNvSpPr>
          <p:nvPr/>
        </p:nvSpPr>
        <p:spPr bwMode="auto">
          <a:xfrm>
            <a:off x="3473796" y="6492899"/>
            <a:ext cx="2133600" cy="3651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C08A0E-3E00-4F7B-A9CA-AF436AB795BA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 33</a:t>
            </a: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8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9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10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11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5843" y="4756665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04248" y="4613066"/>
            <a:ext cx="2762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rplGoth BT" pitchFamily="34" charset="0"/>
              </a:rPr>
              <a:t>AKAPERA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rplGoth BT" pitchFamily="34" charset="0"/>
            </a:endParaRPr>
          </a:p>
        </p:txBody>
      </p:sp>
      <p:sp>
        <p:nvSpPr>
          <p:cNvPr id="1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395536" y="746185"/>
            <a:ext cx="8496944" cy="1285897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ctr"/>
            <a:r>
              <a:rPr lang="en-US" altLang="ko-KR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itchFamily="34" charset="0"/>
              </a:rPr>
              <a:t>3D</a:t>
            </a:r>
            <a:r>
              <a:rPr lang="ko-KR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itchFamily="34" charset="0"/>
              </a:rPr>
              <a:t>물리엔진</a:t>
            </a: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itchFamily="34" charset="0"/>
              </a:rPr>
              <a:t> 개발</a:t>
            </a:r>
            <a:r>
              <a:rPr lang="en-US" altLang="ko-KR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itchFamily="34" charset="0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itchFamily="34" charset="0"/>
              </a:rPr>
              <a:t>및 </a:t>
            </a:r>
            <a:endParaRPr lang="en-US" altLang="ko-KR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itchFamily="34" charset="0"/>
            </a:endParaRPr>
          </a:p>
          <a:p>
            <a:pPr algn="ctr"/>
            <a:r>
              <a:rPr lang="en-US" altLang="ko-KR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itchFamily="34" charset="0"/>
              </a:rPr>
              <a:t>OpenGL</a:t>
            </a: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itchFamily="34" charset="0"/>
              </a:rPr>
              <a:t>을 이용한 </a:t>
            </a:r>
            <a:r>
              <a:rPr lang="ko-KR" alt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itchFamily="34" charset="0"/>
              </a:rPr>
              <a:t>다리건설</a:t>
            </a:r>
            <a:r>
              <a:rPr lang="ko-KR" alt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Md BT" pitchFamily="34" charset="0"/>
              </a:rPr>
              <a:t> 게임 개발</a:t>
            </a:r>
            <a:endParaRPr lang="en-US" altLang="ko-KR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itchFamily="34" charset="0"/>
            </a:endParaRPr>
          </a:p>
          <a:p>
            <a:pPr algn="ctr"/>
            <a:endParaRPr lang="ko-KR" altLang="en-US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Md BT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4438" y="5041831"/>
            <a:ext cx="40324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          </a:t>
            </a:r>
            <a:r>
              <a:rPr lang="en-US" altLang="ko-KR" b="1" dirty="0" smtClean="0">
                <a:latin typeface="+mj-ea"/>
              </a:rPr>
              <a:t>24-1</a:t>
            </a:r>
            <a:r>
              <a:rPr lang="en-US" altLang="ko-KR" b="1" baseline="30000" dirty="0" smtClean="0">
                <a:latin typeface="+mj-ea"/>
              </a:rPr>
              <a:t>th</a:t>
            </a:r>
            <a:r>
              <a:rPr lang="en-US" altLang="ko-KR" b="1" dirty="0" smtClean="0">
                <a:latin typeface="+mj-ea"/>
              </a:rPr>
              <a:t>.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김 우 현 </a:t>
            </a:r>
            <a:r>
              <a:rPr lang="en-US" altLang="ko-KR" b="1" dirty="0" smtClean="0"/>
              <a:t>(PL)</a:t>
            </a:r>
          </a:p>
          <a:p>
            <a:endParaRPr lang="en-US" altLang="ko-KR" sz="1000" b="1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/>
              <a:t>          </a:t>
            </a:r>
            <a:r>
              <a:rPr lang="en-US" altLang="ko-KR" b="1" dirty="0" smtClean="0">
                <a:latin typeface="+mj-ea"/>
              </a:rPr>
              <a:t>24-1</a:t>
            </a:r>
            <a:r>
              <a:rPr lang="en-US" altLang="ko-KR" b="1" baseline="30000" dirty="0" smtClean="0">
                <a:latin typeface="+mj-ea"/>
              </a:rPr>
              <a:t>th</a:t>
            </a:r>
            <a:r>
              <a:rPr lang="en-US" altLang="ko-KR" b="1" dirty="0">
                <a:latin typeface="+mj-ea"/>
              </a:rPr>
              <a:t>. </a:t>
            </a:r>
            <a:r>
              <a:rPr lang="ko-KR" altLang="en-US" b="1" dirty="0" smtClean="0">
                <a:latin typeface="+mj-ea"/>
              </a:rPr>
              <a:t>송 시 윤</a:t>
            </a:r>
            <a:endParaRPr lang="en-US" altLang="ko-KR" b="1" dirty="0" smtClean="0">
              <a:latin typeface="+mj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1" dirty="0" smtClean="0"/>
          </a:p>
          <a:p>
            <a:r>
              <a:rPr lang="en-US" altLang="ko-KR" b="1" dirty="0" smtClean="0"/>
              <a:t>          </a:t>
            </a:r>
            <a:r>
              <a:rPr lang="en-US" altLang="ko-KR" b="1" dirty="0" smtClean="0">
                <a:latin typeface="+mj-ea"/>
              </a:rPr>
              <a:t>24-1</a:t>
            </a:r>
            <a:r>
              <a:rPr lang="en-US" altLang="ko-KR" b="1" baseline="30000" dirty="0" smtClean="0">
                <a:latin typeface="+mj-ea"/>
              </a:rPr>
              <a:t>th</a:t>
            </a:r>
            <a:r>
              <a:rPr lang="en-US" altLang="ko-KR" b="1" dirty="0">
                <a:latin typeface="+mj-ea"/>
              </a:rPr>
              <a:t>.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박 재 성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-108520" y="1953414"/>
            <a:ext cx="8496944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ko-KR" sz="66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  <a:latin typeface="BankGothic Md BT" pitchFamily="34" charset="0"/>
              </a:rPr>
              <a:t>CROSS</a:t>
            </a:r>
          </a:p>
          <a:p>
            <a:pPr algn="ctr"/>
            <a:r>
              <a:rPr lang="en-US" altLang="ko-KR" sz="66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  <a:latin typeface="BankGothic Md BT" pitchFamily="34" charset="0"/>
              </a:rPr>
              <a:t>THE BRIDGE !</a:t>
            </a:r>
            <a:endParaRPr lang="ko-KR" altLang="en-US" sz="6600" dirty="0">
              <a:solidFill>
                <a:schemeClr val="tx2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6" y="4028929"/>
            <a:ext cx="3891231" cy="28290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주요 개발 내역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및 구현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기술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벡터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행렬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사원수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연산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3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차원 좌표 공간 상 연산을 정의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운동방정식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미적분을 대체할 뉴턴 운동 법칙 구현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입자 물리 엔진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입자의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병진 운동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기술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엔진 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아키텍쳐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endParaRPr lang="ko-KR" alt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회전 연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산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물체의 회전 연산 구현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사원수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행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렬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강체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실제 세계와 유사한 물리적 표현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 탐지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경계물체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간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충돌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(box, sphere, plane)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탐지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 해결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 데이터 처리 시스템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 이벤트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탐지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 검출 시스템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endParaRPr lang="en-US" altLang="ko-K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250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 Hierarchy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52315" y="4126596"/>
            <a:ext cx="1584207" cy="5040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Vector3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52315" y="2158906"/>
            <a:ext cx="1066608" cy="19641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Particle Engine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36522" y="4123098"/>
            <a:ext cx="1440160" cy="5075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Quaternion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176682" y="4126596"/>
            <a:ext cx="1107144" cy="5040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Matrix3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256802" y="4126596"/>
            <a:ext cx="1107144" cy="5040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Matrix4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18923" y="2158906"/>
            <a:ext cx="5994129" cy="196419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            Rigid Body Engine            ____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372200" y="2974468"/>
            <a:ext cx="1840852" cy="16526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Collision System</a:t>
            </a:r>
          </a:p>
          <a:p>
            <a:pPr algn="ctr"/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152314" y="4767608"/>
            <a:ext cx="7137441" cy="74962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Basis </a:t>
            </a:r>
            <a:r>
              <a:rPr lang="en-US" altLang="ko-KR" dirty="0"/>
              <a:t>of the Engine</a:t>
            </a:r>
          </a:p>
          <a:p>
            <a:r>
              <a:rPr lang="en-US" altLang="ko-KR" dirty="0"/>
              <a:t>Vector3, Quaternion, Matrix, Collision </a:t>
            </a:r>
            <a:r>
              <a:rPr lang="en-US" altLang="ko-KR" dirty="0" smtClean="0"/>
              <a:t>System.</a:t>
            </a:r>
            <a:endParaRPr lang="en-US" altLang="ko-KR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52315" y="5661248"/>
            <a:ext cx="7137441" cy="6480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en-US" altLang="ko-KR" dirty="0"/>
              <a:t>Particle Engine uses only Vector3, but </a:t>
            </a:r>
            <a:endParaRPr lang="en-US" altLang="ko-KR" dirty="0" smtClean="0"/>
          </a:p>
          <a:p>
            <a:r>
              <a:rPr lang="en-US" altLang="ko-KR" smtClean="0"/>
              <a:t>Rigid Body </a:t>
            </a:r>
            <a:r>
              <a:rPr lang="en-US" altLang="ko-KR" dirty="0"/>
              <a:t>Engine </a:t>
            </a:r>
            <a:r>
              <a:rPr lang="en-US" altLang="ko-KR" dirty="0" smtClean="0"/>
              <a:t>uses </a:t>
            </a:r>
            <a:r>
              <a:rPr lang="en-US" altLang="ko-KR" dirty="0"/>
              <a:t>all of them.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9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파티클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엔진의 사용 예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회전연산이 존재하지 않으므로 빠르다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단순히 입자의 위치 값을 얻기 위해 사용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렌더링은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사용자의 몫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입자이나 질량은 존재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입자엔진도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가능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bandicam 2014-08-26 19-28-49-77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1920" y="2348880"/>
            <a:ext cx="44958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9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파티클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엔진의 사용 예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회전연산이 존재하지 않으므로 빠르다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단순히 입자의 위치 값을 얻기 위해 사용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렌더링은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사용자의 몫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입자이나 질량은 존재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입자엔진도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 가능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bandicam 2014-08-26 19-43-46-05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1920" y="2276872"/>
            <a:ext cx="4752528" cy="37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충돌기반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강체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 사용 예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파티클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엔진의 확장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회전 연산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관성텐서와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질량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3" name="RigidBodyTest 2014-08-26 20-24-49-327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9912" y="2564904"/>
            <a:ext cx="4962128" cy="37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충돌기반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강체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 사용 예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파티클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엔진의 확장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회전 연산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관성텐서와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질량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경계물체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Sphere, Box, Plane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통한 충돌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RigidBodyTest 2014-08-26 20-26-33-56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7904" y="2564904"/>
            <a:ext cx="5112568" cy="38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9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충돌기반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강체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 사용 예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파티클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엔진의 확장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회전 연산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관성텐서와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질량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경계물체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Sphere, Box, Plane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통한 충돌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RigidBodyTest 2014-08-26 20-27-11-449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7904" y="2636912"/>
            <a:ext cx="4962128" cy="37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7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충돌기반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강체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 사용 예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파티클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엔진의 확장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회전 연산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관성텐서와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질량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 데이터 반환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5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RigidBodyTest 2014-08-26 20-51-26-977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35896" y="2726922"/>
            <a:ext cx="4746104" cy="35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3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[6]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ridge !</a:t>
            </a:r>
            <a:endParaRPr lang="ko-KR" altLang="en-US" dirty="0"/>
          </a:p>
          <a:p>
            <a:endParaRPr lang="ko-KR" alt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8001056" cy="56886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Data-driven game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프레임워크로의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로직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삽입을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위한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컴포넌트식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주어진 두 건설 포인트를 연결하고 다리를 건너는 게임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사용자 정보 로드</a:t>
            </a:r>
            <a:r>
              <a:rPr lang="en-US" altLang="ko-K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세이브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모드 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미션 모드 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존재하는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오브젝트를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Vehicle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습득</a:t>
            </a:r>
            <a:endParaRPr lang="en-US" altLang="ko-K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미션 </a:t>
            </a: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성공율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50% +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오브젝트 </a:t>
            </a: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획득량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50%)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FontTx/>
              <a:buChar char="-"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타임 어택 모드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제한 시간 내에 게임 </a:t>
            </a: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클리어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아이템 </a:t>
            </a: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드랍율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운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50% + </a:t>
            </a:r>
            <a:r>
              <a:rPr lang="ko-KR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클리어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스테이지 레벨 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%)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FontTx/>
              <a:buChar char="-"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노멀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모드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가능한 안전한 다리를 건설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1600" dirty="0" smtClean="0"/>
              <a:t>안정성</a:t>
            </a:r>
            <a:r>
              <a:rPr lang="en-US" altLang="ko-KR" sz="1600" dirty="0"/>
              <a:t>(risk) 50%, </a:t>
            </a:r>
            <a:r>
              <a:rPr lang="ko-KR" altLang="en-US" sz="1600" dirty="0"/>
              <a:t>비용 </a:t>
            </a:r>
            <a:r>
              <a:rPr lang="en-US" altLang="ko-KR" sz="1600" dirty="0"/>
              <a:t>50</a:t>
            </a:r>
            <a:r>
              <a:rPr lang="en-US" altLang="ko-KR" sz="1600" dirty="0" smtClean="0"/>
              <a:t>%</a:t>
            </a:r>
            <a:r>
              <a:rPr lang="ko-KR" altLang="en-US" sz="1600" dirty="0" smtClean="0"/>
              <a:t> 비율의 </a:t>
            </a:r>
            <a:r>
              <a:rPr lang="en-US" altLang="ko-KR" sz="1600" dirty="0" smtClean="0"/>
              <a:t>Score </a:t>
            </a:r>
            <a:r>
              <a:rPr lang="ko-KR" altLang="en-US" sz="1600" dirty="0" smtClean="0"/>
              <a:t>기록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Font typeface="Arial" charset="0"/>
              <a:buChar char="•"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endParaRPr lang="en-US" altLang="ko-K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576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[6]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ridge !</a:t>
            </a:r>
            <a:endParaRPr lang="ko-KR" altLang="en-US" dirty="0"/>
          </a:p>
          <a:p>
            <a:endParaRPr lang="ko-KR" alt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아이템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종류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나무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철근 콘크리트 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..),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레벨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(1~5 LV)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아이템 </a:t>
            </a: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드랍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정책 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ko-KR" altLang="en-US" sz="1600" dirty="0" smtClean="0"/>
              <a:t>겨</a:t>
            </a:r>
            <a:r>
              <a:rPr lang="ko-KR" altLang="en-US" sz="1600" dirty="0"/>
              <a:t>우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클리어</a:t>
            </a:r>
            <a:r>
              <a:rPr lang="ko-KR" altLang="en-US" sz="1600" dirty="0" smtClean="0"/>
              <a:t> 하면 최대 </a:t>
            </a:r>
            <a:r>
              <a:rPr lang="en-US" altLang="ko-KR" sz="1600" dirty="0"/>
              <a:t>2</a:t>
            </a:r>
            <a:r>
              <a:rPr lang="ko-KR" altLang="en-US" sz="1600" dirty="0"/>
              <a:t>레벨의 </a:t>
            </a:r>
            <a:r>
              <a:rPr lang="ko-KR" altLang="en-US" sz="1600" dirty="0" smtClean="0"/>
              <a:t>아이템 획득</a:t>
            </a:r>
            <a:endParaRPr lang="en-US" altLang="ko-KR" sz="1600" dirty="0"/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ko-KR" altLang="en-US" sz="1600" dirty="0" smtClean="0"/>
              <a:t>운이 </a:t>
            </a:r>
            <a:r>
              <a:rPr lang="ko-KR" altLang="en-US" sz="1600" dirty="0"/>
              <a:t>나빠도 </a:t>
            </a:r>
            <a:r>
              <a:rPr lang="ko-KR" altLang="en-US" sz="1600" dirty="0" err="1" smtClean="0"/>
              <a:t>클리어를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잘 하면 최소 </a:t>
            </a:r>
            <a:r>
              <a:rPr lang="en-US" altLang="ko-KR" sz="1600" dirty="0"/>
              <a:t>2</a:t>
            </a:r>
            <a:r>
              <a:rPr lang="ko-KR" altLang="en-US" sz="1600" dirty="0"/>
              <a:t>레벨 </a:t>
            </a:r>
            <a:r>
              <a:rPr lang="ko-KR" altLang="en-US" sz="1600" dirty="0" smtClean="0"/>
              <a:t>아이템 획득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302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83568" y="548680"/>
            <a:ext cx="7929618" cy="714380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ontent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178035169"/>
              </p:ext>
            </p:extLst>
          </p:nvPr>
        </p:nvGraphicFramePr>
        <p:xfrm>
          <a:off x="827584" y="980728"/>
          <a:ext cx="7391744" cy="539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96057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[7]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ound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rogramming</a:t>
            </a:r>
            <a:endParaRPr lang="ko-KR" altLang="en-US" dirty="0"/>
          </a:p>
          <a:p>
            <a:endParaRPr lang="ko-KR" alt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FMOD Ex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사운드 프로그래밍 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</a:p>
          <a:p>
            <a:pPr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시스템 사용 동시 채널 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배경음을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플레이 할 하나의 채널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다수의 효과음 채널들로 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분류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순환적 채널 관리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96752"/>
            <a:ext cx="3384546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96952"/>
            <a:ext cx="3168352" cy="347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4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8"/>
          <p:cNvSpPr txBox="1">
            <a:spLocks/>
          </p:cNvSpPr>
          <p:nvPr/>
        </p:nvSpPr>
        <p:spPr>
          <a:xfrm>
            <a:off x="1043608" y="2276872"/>
            <a:ext cx="7429552" cy="933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solidFill>
                  <a:srgbClr val="FF0000"/>
                </a:solidFill>
              </a:rPr>
              <a:t>A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SE </a:t>
            </a:r>
            <a:r>
              <a:rPr lang="en-US" altLang="ko-KR" sz="3600" dirty="0" smtClean="0">
                <a:solidFill>
                  <a:srgbClr val="FF0000"/>
                </a:solidFill>
              </a:rPr>
              <a:t>P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arsing &amp; </a:t>
            </a:r>
            <a:r>
              <a:rPr lang="en-US" altLang="ko-KR" sz="3600" dirty="0" smtClean="0">
                <a:solidFill>
                  <a:srgbClr val="FF0000"/>
                </a:solidFill>
              </a:rPr>
              <a:t>M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ap </a:t>
            </a:r>
            <a:r>
              <a:rPr lang="en-US" altLang="ko-KR" sz="3600" dirty="0" smtClean="0">
                <a:solidFill>
                  <a:srgbClr val="FF0000"/>
                </a:solidFill>
              </a:rPr>
              <a:t>E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ditor</a:t>
            </a:r>
          </a:p>
          <a:p>
            <a:endParaRPr lang="en-US" altLang="ko-KR" sz="1200" b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ASE </a:t>
            </a:r>
            <a:r>
              <a:rPr lang="ko-KR" altLang="en-US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분석 파트 </a:t>
            </a:r>
            <a:r>
              <a:rPr lang="en-US" altLang="ko-KR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</a:p>
          <a:p>
            <a:endParaRPr lang="en-US" altLang="ko-KR" sz="1400" b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RPEngine_1.3</a:t>
            </a:r>
            <a:endParaRPr lang="ko-KR" altLang="en-US" sz="1400" b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581128"/>
            <a:ext cx="2381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0112" y="4491712"/>
            <a:ext cx="301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+mj-ea"/>
                <a:ea typeface="+mj-ea"/>
              </a:rPr>
              <a:t>24-1</a:t>
            </a:r>
            <a:r>
              <a:rPr lang="en-US" altLang="ko-KR" b="1" baseline="30000" dirty="0" smtClean="0">
                <a:latin typeface="+mj-ea"/>
                <a:ea typeface="+mj-ea"/>
              </a:rPr>
              <a:t>th</a:t>
            </a:r>
            <a:r>
              <a:rPr lang="en-US" altLang="ko-KR" b="1" dirty="0" smtClean="0">
                <a:latin typeface="+mj-ea"/>
                <a:ea typeface="+mj-ea"/>
              </a:rPr>
              <a:t>. </a:t>
            </a:r>
            <a:r>
              <a:rPr lang="ko-KR" altLang="en-US" b="1" dirty="0" smtClean="0">
                <a:latin typeface="+mj-ea"/>
                <a:ea typeface="+mj-ea"/>
              </a:rPr>
              <a:t>박재성</a:t>
            </a:r>
            <a:endParaRPr kumimoji="0" lang="ko-KR" altLang="en-US" b="1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6376" y="5517232"/>
            <a:ext cx="152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4</a:t>
            </a:r>
            <a:endParaRPr lang="ko-KR" altLang="en-US" sz="4800" dirty="0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4291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4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이등변 삼각형 2"/>
          <p:cNvSpPr/>
          <p:nvPr/>
        </p:nvSpPr>
        <p:spPr>
          <a:xfrm rot="11700175">
            <a:off x="1238976" y="3392572"/>
            <a:ext cx="6604586" cy="3312125"/>
          </a:xfrm>
          <a:prstGeom prst="triangle">
            <a:avLst>
              <a:gd name="adj" fmla="val 6527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91680" y="2565358"/>
            <a:ext cx="216024" cy="12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060671" y="6257184"/>
            <a:ext cx="216024" cy="12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029223" y="4221088"/>
            <a:ext cx="216024" cy="12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 rot="10800000">
            <a:off x="7885262" y="2657525"/>
            <a:ext cx="513771" cy="1449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0800000">
            <a:off x="2916656" y="4671294"/>
            <a:ext cx="513771" cy="1449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0800000">
            <a:off x="1547665" y="1052736"/>
            <a:ext cx="513771" cy="14496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쪽 화살표 6"/>
          <p:cNvSpPr/>
          <p:nvPr/>
        </p:nvSpPr>
        <p:spPr>
          <a:xfrm>
            <a:off x="4001392" y="1255632"/>
            <a:ext cx="329309" cy="3089600"/>
          </a:xfrm>
          <a:prstGeom prst="upArrow">
            <a:avLst>
              <a:gd name="adj1" fmla="val 50000"/>
              <a:gd name="adj2" fmla="val 102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3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 animBg="1"/>
      <p:bldP spid="14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642910" y="1259468"/>
            <a:ext cx="5369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3DSMAX_ASCIIEXPORT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8" y="1628801"/>
            <a:ext cx="7817862" cy="4378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9" y="3362554"/>
            <a:ext cx="50387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03" y="1628800"/>
            <a:ext cx="4057650" cy="489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굽은 화살표 7"/>
          <p:cNvSpPr/>
          <p:nvPr/>
        </p:nvSpPr>
        <p:spPr>
          <a:xfrm rot="5400000">
            <a:off x="4824028" y="2378873"/>
            <a:ext cx="720080" cy="792088"/>
          </a:xfrm>
          <a:prstGeom prst="bentArrow">
            <a:avLst>
              <a:gd name="adj1" fmla="val 29822"/>
              <a:gd name="adj2" fmla="val 23393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8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A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52868" y="1700808"/>
            <a:ext cx="7675515" cy="860087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2" name="그룹 11"/>
          <p:cNvGrpSpPr/>
          <p:nvPr/>
        </p:nvGrpSpPr>
        <p:grpSpPr>
          <a:xfrm>
            <a:off x="598255" y="1292431"/>
            <a:ext cx="6926073" cy="1007532"/>
            <a:chOff x="260128" y="51131"/>
            <a:chExt cx="4267200" cy="91512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60128" y="51131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 smtClean="0"/>
                <a:t>SCENE</a:t>
              </a:r>
              <a:endParaRPr lang="ko-KR" altLang="en-US" sz="4400" dirty="0"/>
            </a:p>
          </p:txBody>
        </p:sp>
        <p:sp>
          <p:nvSpPr>
            <p:cNvPr id="14" name="모서리가 둥근 직사각형 5"/>
            <p:cNvSpPr/>
            <p:nvPr/>
          </p:nvSpPr>
          <p:spPr>
            <a:xfrm>
              <a:off x="349472" y="51131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52868" y="3106968"/>
            <a:ext cx="7675515" cy="860087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그룹 15"/>
          <p:cNvGrpSpPr/>
          <p:nvPr/>
        </p:nvGrpSpPr>
        <p:grpSpPr>
          <a:xfrm>
            <a:off x="657668" y="2649408"/>
            <a:ext cx="6926073" cy="1007532"/>
            <a:chOff x="304800" y="1412619"/>
            <a:chExt cx="4267200" cy="91512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304800" y="1412619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 smtClean="0"/>
                <a:t>MATERIAL_LIST</a:t>
              </a:r>
              <a:endParaRPr lang="ko-KR" altLang="en-US" sz="4400" dirty="0"/>
            </a:p>
          </p:txBody>
        </p:sp>
        <p:sp>
          <p:nvSpPr>
            <p:cNvPr id="18" name="모서리가 둥근 직사각형 8"/>
            <p:cNvSpPr/>
            <p:nvPr/>
          </p:nvSpPr>
          <p:spPr>
            <a:xfrm>
              <a:off x="349472" y="1457291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52868" y="4513129"/>
            <a:ext cx="7675515" cy="860087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그룹 19"/>
          <p:cNvGrpSpPr/>
          <p:nvPr/>
        </p:nvGrpSpPr>
        <p:grpSpPr>
          <a:xfrm>
            <a:off x="657668" y="4055569"/>
            <a:ext cx="6926073" cy="1007532"/>
            <a:chOff x="304800" y="2818780"/>
            <a:chExt cx="4267200" cy="91512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304800" y="2818780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 smtClean="0"/>
                <a:t>GEOMOBJECT</a:t>
              </a:r>
              <a:endParaRPr lang="ko-KR" altLang="en-US" sz="4400" dirty="0"/>
            </a:p>
          </p:txBody>
        </p:sp>
        <p:sp>
          <p:nvSpPr>
            <p:cNvPr id="22" name="모서리가 둥근 직사각형 11"/>
            <p:cNvSpPr/>
            <p:nvPr/>
          </p:nvSpPr>
          <p:spPr>
            <a:xfrm>
              <a:off x="349472" y="2863452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66783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A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52868" y="1700808"/>
            <a:ext cx="7675515" cy="460851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nn-NO" altLang="ko-KR" sz="3600" dirty="0" smtClean="0"/>
              <a:t>*</a:t>
            </a:r>
            <a:r>
              <a:rPr lang="nn-NO" altLang="ko-KR" sz="3600" dirty="0"/>
              <a:t>SCENE_FIRSTFRAME 0</a:t>
            </a:r>
          </a:p>
          <a:p>
            <a:r>
              <a:rPr lang="nn-NO" altLang="ko-KR" sz="3600" dirty="0" smtClean="0"/>
              <a:t>*</a:t>
            </a:r>
            <a:r>
              <a:rPr lang="nn-NO" altLang="ko-KR" sz="3600" dirty="0"/>
              <a:t>SCENE_LASTFRAME 100</a:t>
            </a:r>
          </a:p>
          <a:p>
            <a:r>
              <a:rPr lang="nn-NO" altLang="ko-KR" sz="3600" dirty="0" smtClean="0"/>
              <a:t>*</a:t>
            </a:r>
            <a:r>
              <a:rPr lang="nn-NO" altLang="ko-KR" sz="3600" dirty="0"/>
              <a:t>SCENE_FRAMESPEED 30</a:t>
            </a:r>
          </a:p>
          <a:p>
            <a:r>
              <a:rPr lang="nn-NO" altLang="ko-KR" sz="3600" dirty="0" smtClean="0"/>
              <a:t>*</a:t>
            </a:r>
            <a:r>
              <a:rPr lang="nn-NO" altLang="ko-KR" sz="3600" dirty="0"/>
              <a:t>SCENE_TICKSPERFRAME </a:t>
            </a:r>
            <a:r>
              <a:rPr lang="nn-NO" altLang="ko-KR" sz="3600" dirty="0" smtClean="0"/>
              <a:t>160</a:t>
            </a:r>
            <a:endParaRPr lang="ko-KR" altLang="en-US" sz="36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98255" y="1292431"/>
            <a:ext cx="6926073" cy="1007532"/>
            <a:chOff x="260128" y="51131"/>
            <a:chExt cx="4267200" cy="91512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60128" y="51131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 smtClean="0"/>
                <a:t>SCENE</a:t>
              </a:r>
              <a:endParaRPr lang="ko-KR" altLang="en-US" sz="4400" dirty="0"/>
            </a:p>
          </p:txBody>
        </p:sp>
        <p:sp>
          <p:nvSpPr>
            <p:cNvPr id="14" name="모서리가 둥근 직사각형 5"/>
            <p:cNvSpPr/>
            <p:nvPr/>
          </p:nvSpPr>
          <p:spPr>
            <a:xfrm>
              <a:off x="349472" y="51131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78837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A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52868" y="1700808"/>
            <a:ext cx="8467604" cy="460851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altLang="ko-KR" sz="2500" dirty="0" smtClean="0"/>
          </a:p>
          <a:p>
            <a:endParaRPr lang="en-US" altLang="ko-KR" sz="2500" dirty="0" smtClean="0"/>
          </a:p>
          <a:p>
            <a:r>
              <a:rPr lang="en-US" altLang="ko-KR" sz="2400" dirty="0" smtClean="0"/>
              <a:t>*</a:t>
            </a:r>
            <a:r>
              <a:rPr lang="en-US" altLang="ko-KR" sz="2400" dirty="0"/>
              <a:t>MATERIAL_COUNT </a:t>
            </a:r>
            <a:r>
              <a:rPr lang="en-US" altLang="ko-KR" sz="2400" dirty="0" smtClean="0"/>
              <a:t>1</a:t>
            </a:r>
          </a:p>
          <a:p>
            <a:r>
              <a:rPr lang="en-US" altLang="ko-KR" sz="2400" dirty="0"/>
              <a:t>*MATERIAL </a:t>
            </a:r>
            <a:r>
              <a:rPr lang="en-US" altLang="ko-KR" sz="2400" dirty="0" smtClean="0"/>
              <a:t>0</a:t>
            </a:r>
          </a:p>
          <a:p>
            <a:r>
              <a:rPr lang="en-US" altLang="ko-KR" sz="2400" dirty="0"/>
              <a:t>*MATERIAL_AMBIENT 0.5880	</a:t>
            </a:r>
            <a:r>
              <a:rPr lang="en-US" altLang="ko-KR" sz="2400" dirty="0" smtClean="0"/>
              <a:t>0.5880	</a:t>
            </a:r>
            <a:r>
              <a:rPr lang="en-US" altLang="ko-KR" sz="2400" dirty="0"/>
              <a:t>	0.5880</a:t>
            </a:r>
          </a:p>
          <a:p>
            <a:r>
              <a:rPr lang="en-US" altLang="ko-KR" sz="2400" dirty="0" smtClean="0"/>
              <a:t>*</a:t>
            </a:r>
            <a:r>
              <a:rPr lang="en-US" altLang="ko-KR" sz="2400" dirty="0"/>
              <a:t>MATERIAL_DIFFUSE 0.5880	</a:t>
            </a:r>
            <a:r>
              <a:rPr lang="en-US" altLang="ko-KR" sz="2400" dirty="0" smtClean="0"/>
              <a:t>0.5880	</a:t>
            </a:r>
            <a:r>
              <a:rPr lang="en-US" altLang="ko-KR" sz="2400" dirty="0"/>
              <a:t>	0.5880</a:t>
            </a:r>
          </a:p>
          <a:p>
            <a:r>
              <a:rPr lang="en-US" altLang="ko-KR" sz="2400" dirty="0" smtClean="0"/>
              <a:t>*</a:t>
            </a:r>
            <a:r>
              <a:rPr lang="en-US" altLang="ko-KR" sz="2400" dirty="0"/>
              <a:t>MATERIAL_SPECULAR 0.9000	</a:t>
            </a:r>
            <a:r>
              <a:rPr lang="en-US" altLang="ko-KR" sz="2400" dirty="0" smtClean="0"/>
              <a:t>0.9000	</a:t>
            </a:r>
            <a:r>
              <a:rPr lang="en-US" altLang="ko-KR" sz="2400" dirty="0"/>
              <a:t>	</a:t>
            </a:r>
            <a:r>
              <a:rPr lang="en-US" altLang="ko-KR" sz="2400" dirty="0" smtClean="0"/>
              <a:t>0.9000</a:t>
            </a:r>
          </a:p>
          <a:p>
            <a:r>
              <a:rPr lang="en-US" altLang="ko-KR" sz="2400" dirty="0"/>
              <a:t>*MATERIAL_TRANSPARENCY </a:t>
            </a:r>
            <a:r>
              <a:rPr lang="en-US" altLang="ko-KR" sz="2400" dirty="0" smtClean="0"/>
              <a:t>0.0000</a:t>
            </a:r>
          </a:p>
          <a:p>
            <a:r>
              <a:rPr lang="en-US" altLang="ko-KR" sz="2400" dirty="0"/>
              <a:t>*NUMSUBMTLS 1</a:t>
            </a:r>
          </a:p>
          <a:p>
            <a:r>
              <a:rPr lang="en-US" altLang="ko-KR" sz="2400" dirty="0" smtClean="0"/>
              <a:t>*</a:t>
            </a:r>
            <a:r>
              <a:rPr lang="en-US" altLang="ko-KR" sz="2400" dirty="0"/>
              <a:t>SUBMATERIAL </a:t>
            </a:r>
            <a:r>
              <a:rPr lang="en-US" altLang="ko-KR" sz="2400" dirty="0" smtClean="0"/>
              <a:t>0</a:t>
            </a:r>
          </a:p>
          <a:p>
            <a:r>
              <a:rPr lang="en-US" altLang="ko-KR" sz="2400" dirty="0"/>
              <a:t>*</a:t>
            </a:r>
            <a:r>
              <a:rPr lang="en-US" altLang="ko-KR" sz="2400" dirty="0" smtClean="0"/>
              <a:t>MAP_DIFFUSE</a:t>
            </a:r>
          </a:p>
          <a:p>
            <a:r>
              <a:rPr lang="en-US" altLang="ko-KR" sz="2400" dirty="0"/>
              <a:t>*BITMAP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98255" y="1292431"/>
            <a:ext cx="6926073" cy="1007532"/>
            <a:chOff x="260128" y="51131"/>
            <a:chExt cx="4267200" cy="91512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60128" y="51131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/>
                <a:t>MATERIAL_LIST</a:t>
              </a:r>
              <a:endParaRPr lang="ko-KR" altLang="en-US" sz="4400" dirty="0"/>
            </a:p>
          </p:txBody>
        </p:sp>
        <p:sp>
          <p:nvSpPr>
            <p:cNvPr id="14" name="모서리가 둥근 직사각형 5"/>
            <p:cNvSpPr/>
            <p:nvPr/>
          </p:nvSpPr>
          <p:spPr>
            <a:xfrm>
              <a:off x="349472" y="51131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24242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A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52868" y="1700808"/>
            <a:ext cx="7675515" cy="460851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*NODE_NAME "</a:t>
            </a:r>
            <a:r>
              <a:rPr lang="en-US" altLang="ko-KR" dirty="0" err="1" smtClean="0"/>
              <a:t>Dummy_root</a:t>
            </a:r>
            <a:r>
              <a:rPr lang="en-US" altLang="ko-KR" dirty="0" smtClean="0"/>
              <a:t>“</a:t>
            </a:r>
          </a:p>
          <a:p>
            <a:r>
              <a:rPr lang="en-US" altLang="ko-KR" dirty="0"/>
              <a:t>*</a:t>
            </a:r>
            <a:r>
              <a:rPr lang="en-US" altLang="ko-KR" dirty="0" smtClean="0"/>
              <a:t>NODE_TM</a:t>
            </a:r>
          </a:p>
          <a:p>
            <a:r>
              <a:rPr lang="en-US" altLang="ko-KR" dirty="0"/>
              <a:t>*TM_ROW0 </a:t>
            </a:r>
            <a:r>
              <a:rPr lang="en-US" altLang="ko-KR" dirty="0" smtClean="0"/>
              <a:t>	1.0000</a:t>
            </a:r>
            <a:r>
              <a:rPr lang="en-US" altLang="ko-KR" dirty="0"/>
              <a:t>	0.0000	0.0000</a:t>
            </a:r>
          </a:p>
          <a:p>
            <a:r>
              <a:rPr lang="en-US" altLang="ko-KR" dirty="0" smtClean="0"/>
              <a:t>*</a:t>
            </a:r>
            <a:r>
              <a:rPr lang="en-US" altLang="ko-KR" dirty="0"/>
              <a:t>TM_ROW1 </a:t>
            </a:r>
            <a:r>
              <a:rPr lang="en-US" altLang="ko-KR" dirty="0" smtClean="0"/>
              <a:t>	0.0000</a:t>
            </a:r>
            <a:r>
              <a:rPr lang="en-US" altLang="ko-KR" dirty="0"/>
              <a:t>	1.0000	0.0000</a:t>
            </a:r>
          </a:p>
          <a:p>
            <a:r>
              <a:rPr lang="en-US" altLang="ko-KR" dirty="0" smtClean="0"/>
              <a:t>*</a:t>
            </a:r>
            <a:r>
              <a:rPr lang="en-US" altLang="ko-KR" dirty="0"/>
              <a:t>TM_ROW2 </a:t>
            </a:r>
            <a:r>
              <a:rPr lang="en-US" altLang="ko-KR" dirty="0" smtClean="0"/>
              <a:t>	0.0000</a:t>
            </a:r>
            <a:r>
              <a:rPr lang="en-US" altLang="ko-KR" dirty="0"/>
              <a:t>	0.0000	1.0000</a:t>
            </a:r>
          </a:p>
          <a:p>
            <a:r>
              <a:rPr lang="en-US" altLang="ko-KR" dirty="0" smtClean="0"/>
              <a:t>*</a:t>
            </a:r>
            <a:r>
              <a:rPr lang="en-US" altLang="ko-KR" dirty="0"/>
              <a:t>TM_ROW3 </a:t>
            </a:r>
            <a:r>
              <a:rPr lang="en-US" altLang="ko-KR" dirty="0" smtClean="0"/>
              <a:t>	0.0000</a:t>
            </a:r>
            <a:r>
              <a:rPr lang="en-US" altLang="ko-KR" dirty="0"/>
              <a:t>	0.0000	0.0000</a:t>
            </a:r>
          </a:p>
          <a:p>
            <a:r>
              <a:rPr lang="en-US" altLang="ko-KR" dirty="0" smtClean="0"/>
              <a:t>*</a:t>
            </a:r>
            <a:r>
              <a:rPr lang="en-US" altLang="ko-KR" dirty="0"/>
              <a:t>TM_POS </a:t>
            </a:r>
            <a:r>
              <a:rPr lang="en-US" altLang="ko-KR" dirty="0" smtClean="0"/>
              <a:t>	0.0000</a:t>
            </a:r>
            <a:r>
              <a:rPr lang="en-US" altLang="ko-KR" dirty="0"/>
              <a:t>	0.0000	0.0000</a:t>
            </a:r>
          </a:p>
          <a:p>
            <a:r>
              <a:rPr lang="en-US" altLang="ko-KR" dirty="0" smtClean="0"/>
              <a:t>*</a:t>
            </a:r>
            <a:r>
              <a:rPr lang="en-US" altLang="ko-KR" dirty="0"/>
              <a:t>TM_ROTAXIS </a:t>
            </a:r>
            <a:r>
              <a:rPr lang="en-US" altLang="ko-KR" dirty="0" smtClean="0"/>
              <a:t>	0.0000</a:t>
            </a:r>
            <a:r>
              <a:rPr lang="en-US" altLang="ko-KR" dirty="0"/>
              <a:t>	0.0000	0.0000</a:t>
            </a:r>
          </a:p>
          <a:p>
            <a:r>
              <a:rPr lang="en-US" altLang="ko-KR" dirty="0" smtClean="0"/>
              <a:t>*TM_ROTANGLE	0.0000</a:t>
            </a:r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en-US" altLang="ko-KR" dirty="0"/>
              <a:t>TM_SCALE </a:t>
            </a:r>
            <a:r>
              <a:rPr lang="en-US" altLang="ko-KR" dirty="0" smtClean="0"/>
              <a:t>	1.0000</a:t>
            </a:r>
            <a:r>
              <a:rPr lang="en-US" altLang="ko-KR" dirty="0"/>
              <a:t>	1.0000	1.0000</a:t>
            </a:r>
          </a:p>
          <a:p>
            <a:r>
              <a:rPr lang="en-US" altLang="ko-KR" dirty="0" smtClean="0"/>
              <a:t>*</a:t>
            </a:r>
            <a:r>
              <a:rPr lang="en-US" altLang="ko-KR" dirty="0"/>
              <a:t>TM_SCALEAXIS </a:t>
            </a:r>
            <a:r>
              <a:rPr lang="en-US" altLang="ko-KR" dirty="0" smtClean="0"/>
              <a:t>	0.0000</a:t>
            </a:r>
            <a:r>
              <a:rPr lang="en-US" altLang="ko-KR" dirty="0"/>
              <a:t>	0.0000	0.0000</a:t>
            </a:r>
          </a:p>
          <a:p>
            <a:r>
              <a:rPr lang="en-US" altLang="ko-KR" dirty="0" smtClean="0"/>
              <a:t>*</a:t>
            </a:r>
            <a:r>
              <a:rPr lang="en-US" altLang="ko-KR" dirty="0"/>
              <a:t>TM_SCALEAXISANG 0.0000</a:t>
            </a:r>
            <a:endParaRPr lang="en-US" altLang="ko-KR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598255" y="1292431"/>
            <a:ext cx="6926073" cy="1007532"/>
            <a:chOff x="260128" y="51131"/>
            <a:chExt cx="4267200" cy="91512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60128" y="51131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 smtClean="0"/>
                <a:t>GEOMOBJECT – </a:t>
              </a:r>
              <a:r>
                <a:rPr lang="en-US" altLang="ko-KR" sz="4400" dirty="0" err="1" smtClean="0"/>
                <a:t>node_tm</a:t>
              </a:r>
              <a:endParaRPr lang="ko-KR" altLang="en-US" sz="4400" dirty="0"/>
            </a:p>
          </p:txBody>
        </p:sp>
        <p:sp>
          <p:nvSpPr>
            <p:cNvPr id="14" name="모서리가 둥근 직사각형 5"/>
            <p:cNvSpPr/>
            <p:nvPr/>
          </p:nvSpPr>
          <p:spPr>
            <a:xfrm>
              <a:off x="349472" y="51131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82039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A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52868" y="1700808"/>
            <a:ext cx="7675515" cy="460851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*MESH</a:t>
            </a:r>
          </a:p>
          <a:p>
            <a:r>
              <a:rPr lang="en-US" altLang="ko-KR" dirty="0"/>
              <a:t>*MESH_NUMVERTEX 9</a:t>
            </a:r>
          </a:p>
          <a:p>
            <a:r>
              <a:rPr lang="en-US" altLang="ko-KR" dirty="0"/>
              <a:t>*MESH_NUMFACES 14</a:t>
            </a:r>
          </a:p>
          <a:p>
            <a:r>
              <a:rPr lang="en-US" altLang="ko-KR" dirty="0"/>
              <a:t>*MESH_VERTEX_LIST</a:t>
            </a:r>
          </a:p>
          <a:p>
            <a:r>
              <a:rPr lang="de-DE" altLang="ko-KR" dirty="0"/>
              <a:t>*MESH_VERTEX    0		0.2500	   -0.2500	0.2500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98255" y="1292431"/>
            <a:ext cx="6926073" cy="1007532"/>
            <a:chOff x="260128" y="51131"/>
            <a:chExt cx="4267200" cy="91512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60128" y="51131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 smtClean="0"/>
                <a:t>GEOMOBJECT – mesh</a:t>
              </a:r>
              <a:endParaRPr lang="ko-KR" altLang="en-US" sz="3200" dirty="0"/>
            </a:p>
          </p:txBody>
        </p:sp>
        <p:sp>
          <p:nvSpPr>
            <p:cNvPr id="14" name="모서리가 둥근 직사각형 5"/>
            <p:cNvSpPr/>
            <p:nvPr/>
          </p:nvSpPr>
          <p:spPr>
            <a:xfrm>
              <a:off x="349472" y="51131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31533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A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52868" y="1700808"/>
            <a:ext cx="7675515" cy="460851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smtClean="0"/>
              <a:t>MESH_FACE_LIST</a:t>
            </a:r>
          </a:p>
          <a:p>
            <a:r>
              <a:rPr lang="en-US" altLang="ko-KR" dirty="0"/>
              <a:t>*MESH_FACE    0:    A:    4 B:    7 C:    5 AB:    1 BC:    0 CA:    1	 *MESH_SMOOTHING 1 	*MESH_MTLID </a:t>
            </a:r>
            <a:r>
              <a:rPr lang="en-US" altLang="ko-KR" dirty="0" smtClean="0"/>
              <a:t>0</a:t>
            </a:r>
          </a:p>
          <a:p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smtClean="0"/>
              <a:t>MESH_NORMALS</a:t>
            </a:r>
          </a:p>
          <a:p>
            <a:r>
              <a:rPr lang="en-US" altLang="ko-KR" dirty="0"/>
              <a:t>*MESH_FACENORMAL </a:t>
            </a:r>
            <a:r>
              <a:rPr lang="en-US" altLang="ko-KR" dirty="0" smtClean="0"/>
              <a:t>	0</a:t>
            </a:r>
            <a:r>
              <a:rPr lang="en-US" altLang="ko-KR" dirty="0"/>
              <a:t>	1.0000	0.0000	</a:t>
            </a:r>
            <a:r>
              <a:rPr lang="en-US" altLang="ko-KR" dirty="0" smtClean="0"/>
              <a:t>0.0000</a:t>
            </a:r>
          </a:p>
          <a:p>
            <a:r>
              <a:rPr lang="en-US" altLang="ko-KR" dirty="0"/>
              <a:t>*MESH_VERTEXNORMAL </a:t>
            </a:r>
            <a:r>
              <a:rPr lang="en-US" altLang="ko-KR" dirty="0" smtClean="0"/>
              <a:t>	4</a:t>
            </a:r>
            <a:r>
              <a:rPr lang="en-US" altLang="ko-KR" dirty="0"/>
              <a:t>	1.0000	0.0000	0.0000</a:t>
            </a:r>
          </a:p>
          <a:p>
            <a:r>
              <a:rPr lang="en-US" altLang="ko-KR" dirty="0" smtClean="0"/>
              <a:t>*</a:t>
            </a:r>
            <a:r>
              <a:rPr lang="en-US" altLang="ko-KR" dirty="0"/>
              <a:t>MESH_VERTEXNORMAL </a:t>
            </a:r>
            <a:r>
              <a:rPr lang="en-US" altLang="ko-KR" dirty="0" smtClean="0"/>
              <a:t>	7</a:t>
            </a:r>
            <a:r>
              <a:rPr lang="en-US" altLang="ko-KR" dirty="0"/>
              <a:t>	1.0000	0.0000	0.0000</a:t>
            </a:r>
          </a:p>
          <a:p>
            <a:r>
              <a:rPr lang="en-US" altLang="ko-KR" dirty="0" smtClean="0"/>
              <a:t>*</a:t>
            </a:r>
            <a:r>
              <a:rPr lang="en-US" altLang="ko-KR" dirty="0"/>
              <a:t>MESH_VERTEXNORMAL </a:t>
            </a:r>
            <a:r>
              <a:rPr lang="en-US" altLang="ko-KR" dirty="0" smtClean="0"/>
              <a:t>	5</a:t>
            </a:r>
            <a:r>
              <a:rPr lang="en-US" altLang="ko-KR" dirty="0"/>
              <a:t>	1.0000	0.0000	</a:t>
            </a:r>
            <a:r>
              <a:rPr lang="en-US" altLang="ko-KR" dirty="0" smtClean="0"/>
              <a:t>0.0000</a:t>
            </a:r>
          </a:p>
          <a:p>
            <a:endParaRPr lang="en-US" altLang="ko-KR" dirty="0"/>
          </a:p>
          <a:p>
            <a:r>
              <a:rPr lang="en-US" altLang="ko-KR" dirty="0" smtClean="0"/>
              <a:t>*MATERIAL_REF	2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98255" y="1292431"/>
            <a:ext cx="6926073" cy="1007532"/>
            <a:chOff x="260128" y="51131"/>
            <a:chExt cx="4267200" cy="91512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60128" y="51131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 smtClean="0"/>
                <a:t>GEOMOBJECT – mesh</a:t>
              </a:r>
              <a:endParaRPr lang="ko-KR" altLang="en-US" sz="3200" dirty="0"/>
            </a:p>
          </p:txBody>
        </p:sp>
        <p:sp>
          <p:nvSpPr>
            <p:cNvPr id="14" name="모서리가 둥근 직사각형 5"/>
            <p:cNvSpPr/>
            <p:nvPr/>
          </p:nvSpPr>
          <p:spPr>
            <a:xfrm>
              <a:off x="349472" y="51131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21921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83568" y="548680"/>
            <a:ext cx="7929618" cy="714380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ontent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2163897558"/>
              </p:ext>
            </p:extLst>
          </p:nvPr>
        </p:nvGraphicFramePr>
        <p:xfrm>
          <a:off x="827584" y="980728"/>
          <a:ext cx="7391744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4890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A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52868" y="1700808"/>
            <a:ext cx="7675515" cy="460851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	*SCENE_FIRSTFRAME 0</a:t>
            </a:r>
          </a:p>
          <a:p>
            <a:r>
              <a:rPr lang="en-US" altLang="ko-KR" dirty="0"/>
              <a:t>	*SCENE_LASTFRAME 100</a:t>
            </a:r>
          </a:p>
          <a:p>
            <a:r>
              <a:rPr lang="en-US" altLang="ko-KR" dirty="0"/>
              <a:t>	*SCENE_FRAMESPEED 30</a:t>
            </a:r>
          </a:p>
          <a:p>
            <a:r>
              <a:rPr lang="en-US" altLang="ko-KR" dirty="0"/>
              <a:t>	*SCENE_TICKSPERFRAME 160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98255" y="1292431"/>
            <a:ext cx="6926073" cy="1007532"/>
            <a:chOff x="260128" y="51131"/>
            <a:chExt cx="4267200" cy="91512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60128" y="51131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 smtClean="0"/>
                <a:t>END?</a:t>
              </a:r>
              <a:endParaRPr lang="ko-KR" altLang="en-US" sz="4400" dirty="0"/>
            </a:p>
          </p:txBody>
        </p:sp>
        <p:sp>
          <p:nvSpPr>
            <p:cNvPr id="14" name="모서리가 둥근 직사각형 5"/>
            <p:cNvSpPr/>
            <p:nvPr/>
          </p:nvSpPr>
          <p:spPr>
            <a:xfrm>
              <a:off x="349472" y="51131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54932"/>
            <a:ext cx="6781059" cy="3466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Sharkel\Downloads\Violent Hyena Monster\Violent Hyena Monst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96" y="2517360"/>
            <a:ext cx="6901032" cy="365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2353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[8] A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arsing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397361" y="1700808"/>
            <a:ext cx="7675515" cy="4608512"/>
          </a:xfrm>
          <a:prstGeom prst="rect">
            <a:avLst/>
          </a:pr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98255" y="1292431"/>
            <a:ext cx="6926073" cy="1007532"/>
            <a:chOff x="260128" y="51131"/>
            <a:chExt cx="4267200" cy="915120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260128" y="51131"/>
              <a:ext cx="4267200" cy="91512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altLang="ko-KR" sz="4400" dirty="0" smtClean="0"/>
                <a:t>ASEE</a:t>
              </a:r>
              <a:endParaRPr lang="ko-KR" altLang="en-US" sz="4400" dirty="0"/>
            </a:p>
          </p:txBody>
        </p:sp>
        <p:sp>
          <p:nvSpPr>
            <p:cNvPr id="14" name="모서리가 둥근 직사각형 5"/>
            <p:cNvSpPr/>
            <p:nvPr/>
          </p:nvSpPr>
          <p:spPr>
            <a:xfrm>
              <a:off x="349472" y="51131"/>
              <a:ext cx="4177856" cy="8257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1290" tIns="0" rIns="161290" bIns="0" numCol="1" spcCol="1270" anchor="ctr" anchorCtr="0">
              <a:noAutofit/>
            </a:bodyPr>
            <a:lstStyle/>
            <a:p>
              <a:pPr lvl="0" algn="l" defTabSz="1377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4400" kern="1200"/>
            </a:p>
          </p:txBody>
        </p:sp>
      </p:grp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34138"/>
            <a:ext cx="56483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2848" y="296559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vertex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242088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63688" y="277163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63688" y="313167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3668" y="3631335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Vertex</a:t>
            </a:r>
          </a:p>
          <a:p>
            <a:r>
              <a:rPr lang="en-US" altLang="ko-KR" dirty="0" err="1" smtClean="0"/>
              <a:t>Noraml</a:t>
            </a:r>
            <a:endParaRPr lang="en-US" altLang="ko-KR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4803"/>
            <a:ext cx="2667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00" y="3514328"/>
            <a:ext cx="2952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98255" y="427766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Face</a:t>
            </a:r>
          </a:p>
          <a:p>
            <a:r>
              <a:rPr lang="en-US" altLang="ko-KR" dirty="0" err="1" smtClean="0"/>
              <a:t>Noraml</a:t>
            </a:r>
            <a:endParaRPr lang="en-US" altLang="ko-K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31772" y="5013176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Tex</a:t>
            </a:r>
            <a:endParaRPr lang="en-US" altLang="ko-KR" dirty="0" smtClean="0"/>
          </a:p>
          <a:p>
            <a:r>
              <a:rPr lang="en-US" altLang="ko-KR" dirty="0" err="1" smtClean="0"/>
              <a:t>Coord</a:t>
            </a:r>
            <a:endParaRPr lang="en-US" altLang="ko-KR" dirty="0" smtClean="0"/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13" y="4802941"/>
            <a:ext cx="2952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0" y="2436201"/>
            <a:ext cx="7025434" cy="372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54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91" y="548680"/>
            <a:ext cx="777240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1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4291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[11] M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ditor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3" y="693982"/>
            <a:ext cx="7772400" cy="607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9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8"/>
          <p:cNvSpPr txBox="1">
            <a:spLocks/>
          </p:cNvSpPr>
          <p:nvPr/>
        </p:nvSpPr>
        <p:spPr>
          <a:xfrm>
            <a:off x="1043608" y="2276872"/>
            <a:ext cx="7429552" cy="933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solidFill>
                  <a:srgbClr val="FF0000"/>
                </a:solidFill>
              </a:rPr>
              <a:t>G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ame </a:t>
            </a:r>
            <a:r>
              <a:rPr lang="en-US" altLang="ko-KR" sz="3600" dirty="0" smtClean="0">
                <a:solidFill>
                  <a:srgbClr val="FF0000"/>
                </a:solidFill>
              </a:rPr>
              <a:t>F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rame </a:t>
            </a:r>
            <a:r>
              <a:rPr lang="en-US" altLang="ko-KR" sz="3600" dirty="0" smtClean="0">
                <a:solidFill>
                  <a:srgbClr val="FF0000"/>
                </a:solidFill>
              </a:rPr>
              <a:t>W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ork &amp;</a:t>
            </a:r>
          </a:p>
          <a:p>
            <a:r>
              <a:rPr lang="en-US" altLang="ko-KR" sz="3600" dirty="0" smtClean="0">
                <a:solidFill>
                  <a:srgbClr val="FF0000"/>
                </a:solidFill>
              </a:rPr>
              <a:t>O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penGL </a:t>
            </a:r>
            <a:r>
              <a:rPr lang="en-US" altLang="ko-KR" sz="3600" dirty="0" smtClean="0">
                <a:solidFill>
                  <a:srgbClr val="FF0000"/>
                </a:solidFill>
              </a:rPr>
              <a:t>P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rogramming</a:t>
            </a:r>
            <a:endParaRPr lang="en-US" altLang="ko-KR" sz="3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1200" b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OpenGL </a:t>
            </a:r>
            <a:r>
              <a:rPr lang="ko-KR" altLang="en-US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 게임 프레임워크 개발 파트 </a:t>
            </a:r>
            <a:r>
              <a:rPr lang="en-US" altLang="ko-KR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ko-KR" altLang="en-US" sz="1400" b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581128"/>
            <a:ext cx="2381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0112" y="4491712"/>
            <a:ext cx="301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+mj-ea"/>
                <a:ea typeface="+mj-ea"/>
              </a:rPr>
              <a:t>24-1</a:t>
            </a:r>
            <a:r>
              <a:rPr lang="en-US" altLang="ko-KR" b="1" baseline="30000" dirty="0" smtClean="0">
                <a:latin typeface="+mj-ea"/>
                <a:ea typeface="+mj-ea"/>
              </a:rPr>
              <a:t>th</a:t>
            </a:r>
            <a:r>
              <a:rPr lang="en-US" altLang="ko-KR" b="1" dirty="0" smtClean="0">
                <a:latin typeface="+mj-ea"/>
                <a:ea typeface="+mj-ea"/>
              </a:rPr>
              <a:t>. </a:t>
            </a:r>
            <a:r>
              <a:rPr lang="ko-KR" altLang="en-US" b="1" dirty="0" smtClean="0">
                <a:latin typeface="+mj-ea"/>
                <a:ea typeface="+mj-ea"/>
              </a:rPr>
              <a:t>송시윤</a:t>
            </a:r>
            <a:endParaRPr kumimoji="0" lang="ko-KR" altLang="en-US" b="1" dirty="0">
              <a:latin typeface="+mj-ea"/>
              <a:ea typeface="+mj-ea"/>
            </a:endParaRPr>
          </a:p>
        </p:txBody>
      </p:sp>
      <p:sp>
        <p:nvSpPr>
          <p:cNvPr id="8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4291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[10] G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rame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ork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093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프레임 워크의 필요성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642910" y="1404922"/>
            <a:ext cx="7929618" cy="497640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프레임 워크란 </a:t>
            </a:r>
            <a:r>
              <a:rPr lang="en-US" altLang="ko-KR" sz="1500" dirty="0" smtClean="0"/>
              <a:t>?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사용자 </a:t>
            </a:r>
            <a:r>
              <a:rPr lang="en-US" altLang="ko-KR" sz="1500" dirty="0" smtClean="0"/>
              <a:t>( </a:t>
            </a:r>
            <a:r>
              <a:rPr lang="ko-KR" altLang="en-US" sz="1500" dirty="0" smtClean="0"/>
              <a:t>개발자 </a:t>
            </a:r>
            <a:r>
              <a:rPr lang="en-US" altLang="ko-KR" sz="1500" dirty="0" smtClean="0"/>
              <a:t>)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가 개발을 하는 당시에 개발을 편하게 하기 위한 도구</a:t>
            </a:r>
            <a:endParaRPr lang="en-US" altLang="ko-KR" sz="15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90" y="2792710"/>
            <a:ext cx="2232248" cy="2827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582" y="2852935"/>
            <a:ext cx="2623638" cy="27494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6664" y="2837533"/>
            <a:ext cx="2735864" cy="27648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180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게임 프레임워크의 구조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3" y="1988840"/>
            <a:ext cx="6741583" cy="34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프레임워크 개발사항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88840"/>
            <a:ext cx="6744641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Automatic Memory Management – Reference Counting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83221" y="1476162"/>
            <a:ext cx="7314893" cy="914400"/>
          </a:xfrm>
        </p:spPr>
        <p:txBody>
          <a:bodyPr>
            <a:normAutofit/>
          </a:bodyPr>
          <a:lstStyle/>
          <a:p>
            <a:r>
              <a:rPr lang="en-US" altLang="ko-KR" sz="1500" dirty="0" smtClean="0"/>
              <a:t>Auto release pool</a:t>
            </a:r>
            <a:endParaRPr lang="ko-KR" altLang="en-US" sz="1500" dirty="0"/>
          </a:p>
        </p:txBody>
      </p:sp>
      <p:sp>
        <p:nvSpPr>
          <p:cNvPr id="4" name="직사각형 3"/>
          <p:cNvSpPr/>
          <p:nvPr/>
        </p:nvSpPr>
        <p:spPr>
          <a:xfrm>
            <a:off x="2127151" y="2996952"/>
            <a:ext cx="4389065" cy="5760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Game Loop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32240" y="2996952"/>
            <a:ext cx="1440160" cy="576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Release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3221" y="3001144"/>
            <a:ext cx="1440160" cy="5760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Create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34586" y="4506654"/>
            <a:ext cx="4533081" cy="89227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Release</a:t>
            </a:r>
          </a:p>
          <a:p>
            <a:pPr algn="ctr"/>
            <a:r>
              <a:rPr lang="en-US" altLang="ko-KR" dirty="0" smtClean="0"/>
              <a:t>Pool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6" idx="2"/>
            <a:endCxn id="8" idx="0"/>
          </p:cNvCxnSpPr>
          <p:nvPr/>
        </p:nvCxnSpPr>
        <p:spPr>
          <a:xfrm flipH="1">
            <a:off x="1187624" y="3577208"/>
            <a:ext cx="15677" cy="308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8" idx="2"/>
            <a:endCxn id="7" idx="1"/>
          </p:cNvCxnSpPr>
          <p:nvPr/>
        </p:nvCxnSpPr>
        <p:spPr>
          <a:xfrm rot="16200000" flipH="1">
            <a:off x="1379479" y="4297684"/>
            <a:ext cx="463252" cy="84696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30994" y="3886041"/>
            <a:ext cx="1513259" cy="60349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Game Object</a:t>
            </a:r>
            <a:endParaRPr lang="ko-KR" altLang="en-US" dirty="0"/>
          </a:p>
        </p:txBody>
      </p:sp>
      <p:cxnSp>
        <p:nvCxnSpPr>
          <p:cNvPr id="30" name="꺾인 연결선 29"/>
          <p:cNvCxnSpPr>
            <a:stCxn id="7" idx="3"/>
            <a:endCxn id="5" idx="2"/>
          </p:cNvCxnSpPr>
          <p:nvPr/>
        </p:nvCxnSpPr>
        <p:spPr>
          <a:xfrm flipV="1">
            <a:off x="6567667" y="3573016"/>
            <a:ext cx="884653" cy="13797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4" idx="1"/>
          </p:cNvCxnSpPr>
          <p:nvPr/>
        </p:nvCxnSpPr>
        <p:spPr>
          <a:xfrm>
            <a:off x="1944253" y="3284984"/>
            <a:ext cx="1828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4" idx="3"/>
            <a:endCxn id="5" idx="1"/>
          </p:cNvCxnSpPr>
          <p:nvPr/>
        </p:nvCxnSpPr>
        <p:spPr>
          <a:xfrm>
            <a:off x="6516216" y="3284984"/>
            <a:ext cx="216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403648" y="2492896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Update Loop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89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Scene Based Scene Graph</a:t>
            </a:r>
            <a:endParaRPr lang="ko-KR" altLang="en-US" dirty="0"/>
          </a:p>
        </p:txBody>
      </p:sp>
      <p:pic>
        <p:nvPicPr>
          <p:cNvPr id="1025" name="Picture 1" descr="C:\Users\song\AppData\Local\Temp\hunclip1\01\huntemp.files\img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7165921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043608" y="1772816"/>
            <a:ext cx="10705224" cy="59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 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urpose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3080" y="1339405"/>
            <a:ext cx="82809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 The Bridge !  3D Game</a:t>
            </a:r>
            <a:r>
              <a:rPr lang="en-US" altLang="ko-KR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sz="1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공부 성 과제</a:t>
            </a:r>
            <a:endParaRPr lang="en-US" altLang="ko-KR" sz="14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다리 건설을 통해 다리의 안정적인 구조를 자연스럽게 습득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창의력 증진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24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기술 습득</a:t>
            </a:r>
            <a:endParaRPr lang="en-US" altLang="ko-KR" sz="2400" b="1" dirty="0" smtClean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OpenGL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그래픽 프로그래밍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물리학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수학 도메인 지식 습득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프레임워크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기술 습득</a:t>
            </a:r>
            <a:endParaRPr lang="en-US" altLang="ko-K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에디터 개발 및 파일 분석 기술 습득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물리 엔진 개발 기술 습득</a:t>
            </a:r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43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GUI Programming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642910" y="1404923"/>
            <a:ext cx="7929618" cy="101596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500" dirty="0" smtClean="0"/>
              <a:t>3D </a:t>
            </a:r>
            <a:r>
              <a:rPr lang="ko-KR" altLang="en-US" sz="1500" dirty="0" err="1" smtClean="0"/>
              <a:t>렌더링</a:t>
            </a:r>
            <a:r>
              <a:rPr lang="ko-KR" altLang="en-US" sz="1500" dirty="0" smtClean="0"/>
              <a:t> 환경에서 </a:t>
            </a:r>
            <a:r>
              <a:rPr lang="en-US" altLang="ko-KR" sz="1500" dirty="0" smtClean="0"/>
              <a:t>2D UI</a:t>
            </a:r>
            <a:r>
              <a:rPr lang="ko-KR" altLang="en-US" sz="1500" dirty="0" smtClean="0"/>
              <a:t>를 표현하는 여러 가지 방법이 존재</a:t>
            </a:r>
            <a:r>
              <a:rPr lang="en-US" altLang="ko-KR" sz="1500" dirty="0" smtClean="0"/>
              <a:t>.</a:t>
            </a:r>
            <a:endParaRPr lang="en-US" altLang="ko-KR" sz="15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15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500" dirty="0" smtClean="0"/>
              <a:t>하지만 직접 구현하는 것은 장점보단 단점이 많다</a:t>
            </a:r>
            <a:r>
              <a:rPr lang="en-US" altLang="ko-KR" sz="1500" dirty="0" smtClean="0"/>
              <a:t>.</a:t>
            </a:r>
          </a:p>
          <a:p>
            <a:pPr marL="0" indent="0"/>
            <a:endParaRPr lang="en-US" altLang="ko-KR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782653"/>
            <a:ext cx="3164352" cy="1512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407707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HY나무L" panose="02030600000101010101" pitchFamily="18" charset="-127"/>
                <a:ea typeface="HY나무L" panose="02030600000101010101" pitchFamily="18" charset="-127"/>
              </a:rPr>
              <a:t>C T B</a:t>
            </a:r>
            <a:endParaRPr lang="ko-KR" altLang="en-US" sz="5400" dirty="0">
              <a:ln w="0"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6" name="십자형 5"/>
          <p:cNvSpPr/>
          <p:nvPr/>
        </p:nvSpPr>
        <p:spPr>
          <a:xfrm>
            <a:off x="3491880" y="4103495"/>
            <a:ext cx="862558" cy="870483"/>
          </a:xfrm>
          <a:prstGeom prst="plus">
            <a:avLst>
              <a:gd name="adj" fmla="val 4616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5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CEGUI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Widget </a:t>
            </a:r>
            <a:r>
              <a:rPr lang="ko-KR" altLang="en-US" dirty="0" smtClean="0"/>
              <a:t>생성 방법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993233" y="476672"/>
            <a:ext cx="1436811" cy="5829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XML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769356" y="1206044"/>
            <a:ext cx="1271091" cy="1152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Imagesets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076091" y="1795072"/>
            <a:ext cx="1271091" cy="4858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LooknFeel</a:t>
            </a:r>
            <a:endParaRPr lang="ko-KR" altLang="en-US" dirty="0"/>
          </a:p>
        </p:txBody>
      </p:sp>
      <p:cxnSp>
        <p:nvCxnSpPr>
          <p:cNvPr id="12" name="꺾인 연결선 11"/>
          <p:cNvCxnSpPr>
            <a:stCxn id="8" idx="0"/>
            <a:endCxn id="5" idx="1"/>
          </p:cNvCxnSpPr>
          <p:nvPr/>
        </p:nvCxnSpPr>
        <p:spPr>
          <a:xfrm rot="5400000" flipH="1" flipV="1">
            <a:off x="5480119" y="-307069"/>
            <a:ext cx="437896" cy="25883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747617" y="123743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Offsets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092280" y="3375204"/>
            <a:ext cx="1271091" cy="4858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LayOut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7009419" y="3861048"/>
            <a:ext cx="1436811" cy="4794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Native C++</a:t>
            </a:r>
          </a:p>
        </p:txBody>
      </p:sp>
      <p:cxnSp>
        <p:nvCxnSpPr>
          <p:cNvPr id="29" name="직선 화살표 연결선 28"/>
          <p:cNvCxnSpPr>
            <a:stCxn id="5" idx="2"/>
            <a:endCxn id="9" idx="0"/>
          </p:cNvCxnSpPr>
          <p:nvPr/>
        </p:nvCxnSpPr>
        <p:spPr>
          <a:xfrm flipH="1">
            <a:off x="7711637" y="1059624"/>
            <a:ext cx="2" cy="73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9" idx="2"/>
            <a:endCxn id="19" idx="0"/>
          </p:cNvCxnSpPr>
          <p:nvPr/>
        </p:nvCxnSpPr>
        <p:spPr>
          <a:xfrm>
            <a:off x="7711637" y="2280916"/>
            <a:ext cx="16189" cy="1094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92" y="3140968"/>
            <a:ext cx="2600325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71" y="1203435"/>
            <a:ext cx="3485350" cy="339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2" name="꺾인 연결선 51"/>
          <p:cNvCxnSpPr>
            <a:stCxn id="24" idx="2"/>
            <a:endCxn id="44" idx="3"/>
          </p:cNvCxnSpPr>
          <p:nvPr/>
        </p:nvCxnSpPr>
        <p:spPr>
          <a:xfrm rot="5400000">
            <a:off x="7015227" y="3995232"/>
            <a:ext cx="367289" cy="10579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812360" y="2636912"/>
            <a:ext cx="92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Coords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53518" y="4228387"/>
            <a:ext cx="2558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장의 </a:t>
            </a:r>
            <a:r>
              <a:rPr lang="en-US" altLang="ko-KR" dirty="0" smtClean="0"/>
              <a:t>Image file</a:t>
            </a:r>
            <a:r>
              <a:rPr lang="ko-KR" altLang="en-US" dirty="0" smtClean="0"/>
              <a:t>로</a:t>
            </a:r>
            <a:endParaRPr lang="en-US" altLang="ko-KR" dirty="0"/>
          </a:p>
          <a:p>
            <a:r>
              <a:rPr lang="ko-KR" altLang="en-US" dirty="0" smtClean="0"/>
              <a:t>여러 종류의 </a:t>
            </a:r>
            <a:r>
              <a:rPr lang="en-US" altLang="ko-KR" dirty="0" smtClean="0"/>
              <a:t>Widget</a:t>
            </a:r>
            <a:r>
              <a:rPr lang="ko-KR" altLang="en-US" dirty="0" smtClean="0"/>
              <a:t>을</a:t>
            </a:r>
            <a:endParaRPr lang="en-US" altLang="ko-KR" dirty="0" smtClean="0"/>
          </a:p>
          <a:p>
            <a:r>
              <a:rPr lang="ko-KR" altLang="en-US" dirty="0" smtClean="0"/>
              <a:t>만들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8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화살표 연결선 23"/>
          <p:cNvCxnSpPr>
            <a:stCxn id="10" idx="2"/>
            <a:endCxn id="15" idx="0"/>
          </p:cNvCxnSpPr>
          <p:nvPr/>
        </p:nvCxnSpPr>
        <p:spPr>
          <a:xfrm>
            <a:off x="2951820" y="3523480"/>
            <a:ext cx="1456978" cy="447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0" idx="2"/>
          </p:cNvCxnSpPr>
          <p:nvPr/>
        </p:nvCxnSpPr>
        <p:spPr>
          <a:xfrm flipH="1">
            <a:off x="1547664" y="3523480"/>
            <a:ext cx="1404156" cy="452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5" idx="2"/>
            <a:endCxn id="10" idx="0"/>
          </p:cNvCxnSpPr>
          <p:nvPr/>
        </p:nvCxnSpPr>
        <p:spPr>
          <a:xfrm flipH="1">
            <a:off x="2951820" y="2476366"/>
            <a:ext cx="1440160" cy="544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0" idx="2"/>
            <a:endCxn id="13" idx="0"/>
          </p:cNvCxnSpPr>
          <p:nvPr/>
        </p:nvCxnSpPr>
        <p:spPr>
          <a:xfrm>
            <a:off x="2951820" y="3523480"/>
            <a:ext cx="0" cy="447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UI Flow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707904" y="980728"/>
            <a:ext cx="1368152" cy="4875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TitleScene</a:t>
            </a:r>
            <a:endParaRPr lang="en-US" altLang="ko-KR" b="1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707904" y="1972310"/>
            <a:ext cx="1368152" cy="5040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Menu</a:t>
            </a:r>
          </a:p>
        </p:txBody>
      </p:sp>
      <p:cxnSp>
        <p:nvCxnSpPr>
          <p:cNvPr id="7" name="직선 화살표 연결선 6"/>
          <p:cNvCxnSpPr>
            <a:stCxn id="4" idx="2"/>
            <a:endCxn id="5" idx="0"/>
          </p:cNvCxnSpPr>
          <p:nvPr/>
        </p:nvCxnSpPr>
        <p:spPr>
          <a:xfrm>
            <a:off x="4391980" y="1468254"/>
            <a:ext cx="0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375756" y="3021041"/>
            <a:ext cx="1152128" cy="502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Stage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27584" y="3971394"/>
            <a:ext cx="1368152" cy="502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Normal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67744" y="3971394"/>
            <a:ext cx="1368152" cy="502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Time Attack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24722" y="3971394"/>
            <a:ext cx="1368152" cy="502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Collection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12160" y="3077421"/>
            <a:ext cx="1368152" cy="502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Custom</a:t>
            </a:r>
          </a:p>
        </p:txBody>
      </p:sp>
      <p:cxnSp>
        <p:nvCxnSpPr>
          <p:cNvPr id="26" name="직선 화살표 연결선 25"/>
          <p:cNvCxnSpPr>
            <a:stCxn id="5" idx="2"/>
            <a:endCxn id="16" idx="0"/>
          </p:cNvCxnSpPr>
          <p:nvPr/>
        </p:nvCxnSpPr>
        <p:spPr>
          <a:xfrm>
            <a:off x="4391980" y="2476366"/>
            <a:ext cx="1504256" cy="6010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212160" y="4515964"/>
            <a:ext cx="1368152" cy="502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Normal</a:t>
            </a:r>
          </a:p>
        </p:txBody>
      </p:sp>
      <p:cxnSp>
        <p:nvCxnSpPr>
          <p:cNvPr id="31" name="직선 화살표 연결선 30"/>
          <p:cNvCxnSpPr>
            <a:stCxn id="16" idx="2"/>
            <a:endCxn id="29" idx="0"/>
          </p:cNvCxnSpPr>
          <p:nvPr/>
        </p:nvCxnSpPr>
        <p:spPr>
          <a:xfrm>
            <a:off x="5896236" y="3579860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23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Loading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456" y="1700808"/>
            <a:ext cx="4962525" cy="3667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936153" y="5526777"/>
            <a:ext cx="539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Texture</a:t>
            </a:r>
            <a:r>
              <a:rPr lang="ko-KR" altLang="en-US" dirty="0" smtClean="0"/>
              <a:t> 로딩 시간과 물리엔진의 부하를 덜기 위함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9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Loading</a:t>
            </a:r>
            <a:endParaRPr lang="ko-KR" altLang="en-US" dirty="0"/>
          </a:p>
        </p:txBody>
      </p:sp>
      <p:cxnSp>
        <p:nvCxnSpPr>
          <p:cNvPr id="5" name="직선 화살표 연결선 4"/>
          <p:cNvCxnSpPr>
            <a:stCxn id="6" idx="3"/>
          </p:cNvCxnSpPr>
          <p:nvPr/>
        </p:nvCxnSpPr>
        <p:spPr>
          <a:xfrm>
            <a:off x="2138636" y="2177125"/>
            <a:ext cx="4521596" cy="25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54460" y="1925097"/>
            <a:ext cx="1584176" cy="50405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 Thread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411760" y="2708920"/>
            <a:ext cx="1728192" cy="55877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Texture Reader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411760" y="3501008"/>
            <a:ext cx="1728192" cy="55877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Map Reader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41884" y="4059787"/>
            <a:ext cx="1237828" cy="68249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Thread making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11760" y="4293096"/>
            <a:ext cx="1728192" cy="55877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User data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411760" y="5085184"/>
            <a:ext cx="1728192" cy="55877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3d Model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411760" y="5877272"/>
            <a:ext cx="1728192" cy="55877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Sound File</a:t>
            </a:r>
            <a:endParaRPr lang="ko-KR" altLang="en-US" dirty="0"/>
          </a:p>
        </p:txBody>
      </p:sp>
      <p:cxnSp>
        <p:nvCxnSpPr>
          <p:cNvPr id="22" name="꺾인 연결선 21"/>
          <p:cNvCxnSpPr>
            <a:stCxn id="16" idx="3"/>
            <a:endCxn id="9" idx="1"/>
          </p:cNvCxnSpPr>
          <p:nvPr/>
        </p:nvCxnSpPr>
        <p:spPr>
          <a:xfrm flipV="1">
            <a:off x="1979712" y="2988310"/>
            <a:ext cx="432048" cy="14127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6" idx="3"/>
            <a:endCxn id="15" idx="1"/>
          </p:cNvCxnSpPr>
          <p:nvPr/>
        </p:nvCxnSpPr>
        <p:spPr>
          <a:xfrm flipV="1">
            <a:off x="1979712" y="3780398"/>
            <a:ext cx="432048" cy="6206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6" idx="3"/>
            <a:endCxn id="18" idx="1"/>
          </p:cNvCxnSpPr>
          <p:nvPr/>
        </p:nvCxnSpPr>
        <p:spPr>
          <a:xfrm>
            <a:off x="1979712" y="4401033"/>
            <a:ext cx="432048" cy="1714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6" idx="3"/>
            <a:endCxn id="19" idx="1"/>
          </p:cNvCxnSpPr>
          <p:nvPr/>
        </p:nvCxnSpPr>
        <p:spPr>
          <a:xfrm>
            <a:off x="1979712" y="4401033"/>
            <a:ext cx="432048" cy="9635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6" idx="3"/>
            <a:endCxn id="20" idx="1"/>
          </p:cNvCxnSpPr>
          <p:nvPr/>
        </p:nvCxnSpPr>
        <p:spPr>
          <a:xfrm>
            <a:off x="1979712" y="4401033"/>
            <a:ext cx="432048" cy="17556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2"/>
            <a:endCxn id="16" idx="0"/>
          </p:cNvCxnSpPr>
          <p:nvPr/>
        </p:nvCxnSpPr>
        <p:spPr>
          <a:xfrm>
            <a:off x="1346548" y="2429153"/>
            <a:ext cx="14250" cy="163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9" idx="3"/>
          </p:cNvCxnSpPr>
          <p:nvPr/>
        </p:nvCxnSpPr>
        <p:spPr>
          <a:xfrm flipV="1">
            <a:off x="4139952" y="2194409"/>
            <a:ext cx="467767" cy="7939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5" idx="3"/>
          </p:cNvCxnSpPr>
          <p:nvPr/>
        </p:nvCxnSpPr>
        <p:spPr>
          <a:xfrm flipV="1">
            <a:off x="4139952" y="2202144"/>
            <a:ext cx="720080" cy="15782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8" idx="3"/>
          </p:cNvCxnSpPr>
          <p:nvPr/>
        </p:nvCxnSpPr>
        <p:spPr>
          <a:xfrm flipV="1">
            <a:off x="4139952" y="2194409"/>
            <a:ext cx="936104" cy="23780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9" idx="3"/>
          </p:cNvCxnSpPr>
          <p:nvPr/>
        </p:nvCxnSpPr>
        <p:spPr>
          <a:xfrm flipV="1">
            <a:off x="4139952" y="2202144"/>
            <a:ext cx="1152128" cy="31624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20" idx="3"/>
          </p:cNvCxnSpPr>
          <p:nvPr/>
        </p:nvCxnSpPr>
        <p:spPr>
          <a:xfrm flipV="1">
            <a:off x="4139952" y="2194409"/>
            <a:ext cx="1368152" cy="39622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6717331" y="1959097"/>
            <a:ext cx="1584176" cy="50405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Next Scene</a:t>
            </a:r>
          </a:p>
        </p:txBody>
      </p:sp>
    </p:spTree>
    <p:extLst>
      <p:ext uri="{BB962C8B-B14F-4D97-AF65-F5344CB8AC3E}">
        <p14:creationId xmlns:p14="http://schemas.microsoft.com/office/powerpoint/2010/main" val="5182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Stage Preview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59" y="1357298"/>
            <a:ext cx="5477520" cy="42670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318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Frame Buffer Object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322" y="1364541"/>
            <a:ext cx="4816793" cy="43527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29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heck 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(BEFORE)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415314"/>
              </p:ext>
            </p:extLst>
          </p:nvPr>
        </p:nvGraphicFramePr>
        <p:xfrm>
          <a:off x="1" y="1124747"/>
          <a:ext cx="9144000" cy="5562924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894682"/>
                <a:gridCol w="3012340"/>
                <a:gridCol w="4409393"/>
                <a:gridCol w="827585"/>
              </a:tblGrid>
              <a:tr h="34524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개발 명세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세부 사항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중요도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</a:tr>
              <a:tr h="360336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u="none" strike="noStrike" baseline="0" dirty="0" smtClean="0">
                          <a:effectLst/>
                        </a:rPr>
                        <a:t>CPU </a:t>
                      </a:r>
                      <a:r>
                        <a:rPr lang="ko-KR" altLang="en-US" sz="1500" u="none" strike="noStrike" baseline="0" dirty="0" smtClean="0">
                          <a:effectLst/>
                        </a:rPr>
                        <a:t>버전의</a:t>
                      </a:r>
                      <a:r>
                        <a:rPr lang="en-US" altLang="ko-KR" sz="15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500" u="none" strike="noStrike" baseline="0" dirty="0" smtClean="0">
                          <a:effectLst/>
                        </a:rPr>
                        <a:t>물리 엔진 개발</a:t>
                      </a:r>
                      <a:endParaRPr lang="en-US" altLang="ko-KR" sz="1500" b="0" i="0" u="none" strike="noStrike" dirty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- CPU 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버전의 물리 엔진 라이브러리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개발</a:t>
                      </a:r>
                      <a:endParaRPr lang="en-US" altLang="ko-KR" sz="1500" b="0" i="0" u="none" strike="noStrike" dirty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A</a:t>
                      </a:r>
                      <a:endParaRPr lang="ko-KR" altLang="en-US" sz="1700" dirty="0"/>
                    </a:p>
                  </a:txBody>
                  <a:tcPr marL="84378" marR="84378" marT="42189" marB="42189"/>
                </a:tc>
              </a:tr>
              <a:tr h="461979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2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충돌 탐지</a:t>
                      </a:r>
                      <a:endParaRPr lang="en-US" sz="1500" b="0" dirty="0"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GJK </a:t>
                      </a:r>
                      <a:r>
                        <a:rPr lang="ko-KR" altLang="en-US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알고리즘 구현</a:t>
                      </a:r>
                      <a:endParaRPr lang="en-US" altLang="ko-KR" sz="1500" b="0" dirty="0" smtClean="0"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다양한 경계물체를 통한 충돌 탐지 구현</a:t>
                      </a:r>
                      <a:endParaRPr lang="en-US" sz="1500" b="0" dirty="0"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A</a:t>
                      </a:r>
                      <a:endParaRPr lang="ko-KR" altLang="en-US" sz="1700" dirty="0"/>
                    </a:p>
                  </a:txBody>
                  <a:tcPr marL="84378" marR="84378" marT="42189" marB="42189"/>
                </a:tc>
              </a:tr>
              <a:tr h="1062041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3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dirty="0" err="1" smtClean="0">
                          <a:effectLst/>
                        </a:rPr>
                        <a:t>강체</a:t>
                      </a:r>
                      <a:r>
                        <a:rPr lang="ko-KR" altLang="en-US" sz="1500" u="none" strike="noStrike" dirty="0" smtClean="0">
                          <a:effectLst/>
                        </a:rPr>
                        <a:t> 기반의 물리 엔진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3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차원 좌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표 공간 상에서의 벡터 연산 구현</a:t>
                      </a:r>
                      <a:endParaRPr lang="en-US" altLang="ko-KR" sz="1500" b="0" i="0" u="none" strike="noStrike" baseline="0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0" i="0" u="none" strike="noStrike" baseline="0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강체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및 입자의 병진운동과 회전운동 구현</a:t>
                      </a:r>
                      <a:endParaRPr lang="en-US" altLang="ko-KR" sz="1500" b="0" i="0" u="none" strike="noStrike" baseline="0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물체의 위치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속도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가속도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질량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탄성력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마찰력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회전관성력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이외의 외력에 의한 운동 구현</a:t>
                      </a:r>
                      <a:endParaRPr lang="en-US" altLang="ko-KR" sz="1500" b="0" i="0" u="none" strike="noStrike" baseline="0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가변 프레임에 의한 물체의 운동 보정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461979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4</a:t>
                      </a:r>
                      <a:endParaRPr lang="ko-KR" altLang="en-US" sz="1500" b="1" dirty="0">
                        <a:latin typeface="+mn-ea"/>
                        <a:ea typeface="+mn-ea"/>
                      </a:endParaRPr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baseline="0" dirty="0" smtClean="0">
                          <a:effectLst/>
                        </a:rPr>
                        <a:t>게임 프레임워크 개발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OpenGL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500" b="0" i="0" u="none" strike="noStrike" baseline="0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렌더링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API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를 활용하여 게임을 제작하기 위한 프레임워크 개발</a:t>
                      </a:r>
                      <a:endParaRPr lang="en-US" altLang="ko-KR" sz="1500" b="0" i="0" u="none" strike="noStrike" baseline="0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36766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5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effectLst/>
                        </a:rPr>
                        <a:t>게임 레벨 디자인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게임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로직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내 난이도 조절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C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66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6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effectLst/>
                        </a:rPr>
                        <a:t>GLSL </a:t>
                      </a:r>
                      <a:r>
                        <a:rPr lang="ko-KR" altLang="en-US" sz="1500" dirty="0" smtClean="0">
                          <a:effectLst/>
                        </a:rPr>
                        <a:t>게임 그래픽 디자인</a:t>
                      </a:r>
                      <a:endParaRPr lang="en-US" altLang="ko-KR" sz="1500" dirty="0" smtClean="0">
                        <a:effectLst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i="0" u="none" strike="noStrike" dirty="0" err="1" smtClean="0">
                          <a:effectLst/>
                          <a:latin typeface="+mn-ea"/>
                          <a:ea typeface="+mn-ea"/>
                        </a:rPr>
                        <a:t>렌더링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 방식을 </a:t>
                      </a: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Shading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Language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를 통해 표현</a:t>
                      </a:r>
                      <a:endParaRPr lang="en-US" altLang="ko-KR" sz="1500" b="0" i="0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날씨 효과를 구현</a:t>
                      </a:r>
                      <a:endParaRPr lang="en-US" altLang="ko-KR" sz="1500" b="0" i="0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B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36766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7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게임 데이터 관리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사용자의 플레이 데이터 저장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36766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8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u="none" strike="noStrike" dirty="0" smtClean="0">
                          <a:effectLst/>
                        </a:rPr>
                        <a:t>3D </a:t>
                      </a:r>
                      <a:r>
                        <a:rPr lang="ko-KR" altLang="en-US" sz="1500" u="none" strike="noStrike" dirty="0" smtClean="0">
                          <a:effectLst/>
                        </a:rPr>
                        <a:t>물체 모델링</a:t>
                      </a:r>
                      <a:endParaRPr lang="en-US" altLang="ko-KR" sz="15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게임에 필요한 모델 제작</a:t>
                      </a:r>
                      <a:endParaRPr lang="en-US" altLang="ko-KR" sz="15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C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36766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9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dirty="0" smtClean="0">
                          <a:effectLst/>
                        </a:rPr>
                        <a:t>모델링 데이터 분석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ASE 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파일을 분석하여 게임 내에서 관리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360336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10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err="1" smtClean="0">
                          <a:effectLst/>
                          <a:latin typeface="+mn-lt"/>
                          <a:ea typeface="+mn-ea"/>
                        </a:rPr>
                        <a:t>맵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lt"/>
                          <a:ea typeface="+mn-ea"/>
                        </a:rPr>
                        <a:t> 에디터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+mn-ea"/>
                          <a:ea typeface="+mn-ea"/>
                        </a:rPr>
                        <a:t>커스텀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+mn-ea"/>
                          <a:ea typeface="+mn-ea"/>
                        </a:rPr>
                        <a:t>맵을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 제작할 수 있는 에디터 모드를 구현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A</a:t>
                      </a:r>
                      <a:endParaRPr lang="ko-KR" altLang="en-US" sz="1700" dirty="0"/>
                    </a:p>
                  </a:txBody>
                  <a:tcPr marL="84378" marR="84378" marT="42189" marB="42189"/>
                </a:tc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3788888" y="662298"/>
            <a:ext cx="5166624" cy="369332"/>
            <a:chOff x="3788888" y="662298"/>
            <a:chExt cx="5166624" cy="369332"/>
          </a:xfrm>
        </p:grpSpPr>
        <p:sp>
          <p:nvSpPr>
            <p:cNvPr id="3" name="직사각형 2"/>
            <p:cNvSpPr/>
            <p:nvPr/>
          </p:nvSpPr>
          <p:spPr>
            <a:xfrm>
              <a:off x="3788888" y="662298"/>
              <a:ext cx="360040" cy="337810"/>
            </a:xfrm>
            <a:prstGeom prst="rect">
              <a:avLst/>
            </a:prstGeom>
            <a:solidFill>
              <a:srgbClr val="FFE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620604" y="662298"/>
              <a:ext cx="360040" cy="337810"/>
            </a:xfrm>
            <a:prstGeom prst="rect">
              <a:avLst/>
            </a:prstGeom>
            <a:solidFill>
              <a:srgbClr val="C7E6A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452320" y="662298"/>
              <a:ext cx="360040" cy="3378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48928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김우현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80644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송시윤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12360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박재성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358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heck 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(AFTER)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147432"/>
              </p:ext>
            </p:extLst>
          </p:nvPr>
        </p:nvGraphicFramePr>
        <p:xfrm>
          <a:off x="1" y="1124747"/>
          <a:ext cx="9144001" cy="5723247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611559"/>
                <a:gridCol w="2592288"/>
                <a:gridCol w="4464496"/>
                <a:gridCol w="737829"/>
                <a:gridCol w="737829"/>
              </a:tblGrid>
              <a:tr h="34524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개발 명세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세부 사항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중요도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완성도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</a:tr>
              <a:tr h="360336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u="none" strike="noStrike" baseline="0" dirty="0" smtClean="0">
                          <a:effectLst/>
                        </a:rPr>
                        <a:t>CPU </a:t>
                      </a:r>
                      <a:r>
                        <a:rPr lang="ko-KR" altLang="en-US" sz="1500" u="none" strike="noStrike" baseline="0" dirty="0" smtClean="0">
                          <a:effectLst/>
                        </a:rPr>
                        <a:t>버전의</a:t>
                      </a:r>
                      <a:r>
                        <a:rPr lang="en-US" altLang="ko-KR" sz="15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500" u="none" strike="noStrike" baseline="0" dirty="0" smtClean="0">
                          <a:effectLst/>
                        </a:rPr>
                        <a:t>물리 엔진 개발</a:t>
                      </a:r>
                      <a:endParaRPr lang="en-US" altLang="ko-KR" sz="1500" b="0" i="0" u="none" strike="noStrike" dirty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- CPU 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버전의 물리 엔진 라이브러리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개발</a:t>
                      </a:r>
                      <a:endParaRPr lang="en-US" altLang="ko-KR" sz="1500" b="0" i="0" u="none" strike="noStrike" dirty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A</a:t>
                      </a:r>
                      <a:endParaRPr lang="ko-KR" altLang="en-US" sz="1700" dirty="0"/>
                    </a:p>
                  </a:txBody>
                  <a:tcPr marL="84378" marR="84378" marT="42189" marB="42189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O</a:t>
                      </a:r>
                      <a:endParaRPr lang="ko-KR" altLang="en-US" sz="1700" dirty="0"/>
                    </a:p>
                  </a:txBody>
                  <a:tcPr marL="84378" marR="84378" marT="42189" marB="42189"/>
                </a:tc>
              </a:tr>
              <a:tr h="461979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2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충돌 탐지</a:t>
                      </a:r>
                      <a:endParaRPr lang="en-US" sz="1500" b="0" dirty="0"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="0" dirty="0" smtClean="0">
                          <a:solidFill>
                            <a:srgbClr val="FF0000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SAT </a:t>
                      </a:r>
                      <a:r>
                        <a:rPr lang="ko-KR" altLang="en-US" sz="1500" b="0" dirty="0" smtClean="0">
                          <a:solidFill>
                            <a:srgbClr val="FF0000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알고리즘 구현</a:t>
                      </a:r>
                      <a:r>
                        <a:rPr lang="en-US" altLang="ko-KR" sz="1500" b="0" dirty="0" smtClean="0">
                          <a:solidFill>
                            <a:srgbClr val="FF0000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(</a:t>
                      </a:r>
                      <a:r>
                        <a:rPr lang="ko-KR" altLang="en-US" sz="1500" b="0" dirty="0" smtClean="0">
                          <a:solidFill>
                            <a:srgbClr val="FF0000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차원축소를 통한 탐지</a:t>
                      </a:r>
                      <a:r>
                        <a:rPr lang="en-US" altLang="ko-KR" sz="1500" b="0" dirty="0" smtClean="0">
                          <a:solidFill>
                            <a:srgbClr val="FF0000"/>
                          </a:solidFill>
                          <a:latin typeface="HY그래픽" pitchFamily="18" charset="-127"/>
                          <a:ea typeface="HY그래픽" pitchFamily="18" charset="-127"/>
                        </a:rPr>
                        <a:t>)</a:t>
                      </a:r>
                    </a:p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다양한 경계물체를 통한 충돌 탐지 구현</a:t>
                      </a:r>
                      <a:endParaRPr lang="en-US" sz="1500" b="0" dirty="0"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A</a:t>
                      </a:r>
                      <a:endParaRPr lang="ko-KR" altLang="en-US" sz="1700" dirty="0"/>
                    </a:p>
                  </a:txBody>
                  <a:tcPr marL="84378" marR="84378" marT="42189" marB="42189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O</a:t>
                      </a:r>
                      <a:endParaRPr lang="ko-KR" altLang="en-US" sz="1700" dirty="0"/>
                    </a:p>
                  </a:txBody>
                  <a:tcPr marL="84378" marR="84378" marT="42189" marB="42189"/>
                </a:tc>
              </a:tr>
              <a:tr h="1062041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3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dirty="0" err="1" smtClean="0">
                          <a:effectLst/>
                        </a:rPr>
                        <a:t>강체</a:t>
                      </a:r>
                      <a:r>
                        <a:rPr lang="ko-KR" altLang="en-US" sz="1500" u="none" strike="noStrike" dirty="0" smtClean="0">
                          <a:effectLst/>
                        </a:rPr>
                        <a:t> 기반의 물리 엔진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3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차원 좌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표 공간 상에서의 벡터 연산 구현</a:t>
                      </a:r>
                      <a:endParaRPr lang="en-US" altLang="ko-KR" sz="1500" b="0" i="0" u="none" strike="noStrike" baseline="0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0" i="0" u="none" strike="noStrike" baseline="0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강체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및 입자의 병진운동과 회전운동 구현</a:t>
                      </a:r>
                      <a:endParaRPr lang="en-US" altLang="ko-KR" sz="1500" b="0" i="0" u="none" strike="noStrike" baseline="0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물체의 위치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속도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가속도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질량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탄성력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마찰력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회전관성력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이외의 외력에 의한 운동 구현</a:t>
                      </a:r>
                      <a:endParaRPr lang="en-US" altLang="ko-KR" sz="1500" b="0" i="0" u="none" strike="noStrike" baseline="0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가변 프레임에 의한 물체의 운동 보정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O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461979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4</a:t>
                      </a:r>
                      <a:endParaRPr lang="ko-KR" altLang="en-US" sz="1500" b="1" dirty="0">
                        <a:latin typeface="+mn-ea"/>
                        <a:ea typeface="+mn-ea"/>
                      </a:endParaRPr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baseline="0" dirty="0" smtClean="0">
                          <a:effectLst/>
                        </a:rPr>
                        <a:t>게임 프레임워크 개발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OpenGL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500" b="0" i="0" u="none" strike="noStrike" baseline="0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렌더링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API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를 활용하여 게임을 제작하기 위한 프레임워크 개발</a:t>
                      </a:r>
                      <a:endParaRPr lang="en-US" altLang="ko-KR" sz="1500" b="0" i="0" u="none" strike="noStrike" baseline="0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O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36766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5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effectLst/>
                        </a:rPr>
                        <a:t>게임 레벨 디자인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게임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로직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내 난이도 조절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C</a:t>
                      </a:r>
                      <a:endParaRPr lang="en-US" sz="1700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5622" marB="45622" anchor="ctr"/>
                </a:tc>
              </a:tr>
              <a:tr h="662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6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effectLst/>
                        </a:rPr>
                        <a:t>GLSL </a:t>
                      </a:r>
                      <a:r>
                        <a:rPr lang="ko-KR" altLang="en-US" sz="1500" dirty="0" smtClean="0">
                          <a:effectLst/>
                        </a:rPr>
                        <a:t>게임 그래픽 디자인</a:t>
                      </a:r>
                      <a:endParaRPr lang="en-US" altLang="ko-KR" sz="1500" dirty="0" smtClean="0">
                        <a:effectLst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i="0" u="none" strike="noStrike" dirty="0" err="1" smtClean="0">
                          <a:effectLst/>
                          <a:latin typeface="+mn-ea"/>
                          <a:ea typeface="+mn-ea"/>
                        </a:rPr>
                        <a:t>렌더링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 방식을 </a:t>
                      </a: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Shading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Language</a:t>
                      </a:r>
                      <a:r>
                        <a:rPr lang="ko-KR" altLang="en-US" sz="1500" b="0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를 통해 표현</a:t>
                      </a:r>
                      <a:endParaRPr lang="en-US" altLang="ko-KR" sz="1500" b="0" i="0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날씨 효과를 구현</a:t>
                      </a:r>
                      <a:endParaRPr lang="en-US" altLang="ko-KR" sz="1500" b="0" i="0" u="none" strike="noStrike" baseline="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B</a:t>
                      </a:r>
                      <a:endParaRPr lang="en-US" sz="1700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8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5622" marB="45622" anchor="ctr"/>
                </a:tc>
              </a:tr>
              <a:tr h="36766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7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게임 구현</a:t>
                      </a:r>
                      <a:endParaRPr lang="en-US" altLang="ko-KR" sz="1500" b="0" i="0" u="none" strike="noStrike" dirty="0" smtClean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 Data</a:t>
                      </a:r>
                      <a:r>
                        <a:rPr lang="en-US" altLang="ko-KR" sz="15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Driven 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방식의 게임 </a:t>
                      </a:r>
                      <a:r>
                        <a:rPr lang="ko-KR" altLang="en-US" sz="1500" b="0" i="0" u="none" strike="noStrike" baseline="0" dirty="0" err="1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로직</a:t>
                      </a:r>
                      <a:r>
                        <a:rPr lang="ko-KR" altLang="en-US" sz="15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 구현</a:t>
                      </a:r>
                      <a:endParaRPr lang="en-US" altLang="ko-KR" sz="1500" b="0" i="0" u="none" strike="noStrike" dirty="0" smtClean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사용자의 플레이 데이터 저장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O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36766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8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u="none" strike="noStrike" dirty="0" smtClean="0">
                          <a:effectLst/>
                        </a:rPr>
                        <a:t>3D </a:t>
                      </a:r>
                      <a:r>
                        <a:rPr lang="ko-KR" altLang="en-US" sz="1500" u="none" strike="noStrike" dirty="0" smtClean="0">
                          <a:effectLst/>
                        </a:rPr>
                        <a:t>물체 모델링</a:t>
                      </a:r>
                      <a:endParaRPr lang="en-US" altLang="ko-KR" sz="15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게임에 필요한 모델 제작</a:t>
                      </a:r>
                      <a:endParaRPr lang="en-US" altLang="ko-KR" sz="15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C</a:t>
                      </a:r>
                      <a:endParaRPr lang="en-US" sz="1700" dirty="0"/>
                    </a:p>
                  </a:txBody>
                  <a:tcPr marL="0" marR="0" marT="45622" marB="456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△</a:t>
                      </a:r>
                    </a:p>
                  </a:txBody>
                  <a:tcPr marL="0" marR="0" marT="45622" marB="45622" anchor="ctr"/>
                </a:tc>
              </a:tr>
              <a:tr h="367665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9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dirty="0" smtClean="0">
                          <a:effectLst/>
                        </a:rPr>
                        <a:t>모델링 데이터 분석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ASE 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파일을 분석하여 게임 내에서 관리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A</a:t>
                      </a:r>
                      <a:endParaRPr lang="en-US" sz="1700" dirty="0"/>
                    </a:p>
                  </a:txBody>
                  <a:tcPr marL="0" marR="0" marT="45622" marB="456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O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  <a:tr h="360336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10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i="0" u="none" strike="noStrike" dirty="0" err="1" smtClean="0">
                          <a:effectLst/>
                          <a:latin typeface="+mn-lt"/>
                          <a:ea typeface="+mn-ea"/>
                        </a:rPr>
                        <a:t>맵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lt"/>
                          <a:ea typeface="+mn-ea"/>
                        </a:rPr>
                        <a:t> 에디터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+mn-ea"/>
                          <a:ea typeface="+mn-ea"/>
                        </a:rPr>
                        <a:t>커스텀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+mn-ea"/>
                          <a:ea typeface="+mn-ea"/>
                        </a:rPr>
                        <a:t>맵을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+mn-ea"/>
                          <a:ea typeface="+mn-ea"/>
                        </a:rPr>
                        <a:t> 제작할 수 있는 에디터 모드를 구현</a:t>
                      </a:r>
                      <a:endParaRPr lang="en-US" altLang="ko-KR" sz="1500" b="0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787" marR="70787" marT="35394" marB="3539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A</a:t>
                      </a:r>
                      <a:endParaRPr lang="ko-KR" altLang="en-US" sz="1700" dirty="0"/>
                    </a:p>
                  </a:txBody>
                  <a:tcPr marL="84378" marR="84378" marT="42189" marB="42189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O</a:t>
                      </a:r>
                      <a:endParaRPr lang="ko-KR" altLang="en-US" sz="1700" dirty="0"/>
                    </a:p>
                  </a:txBody>
                  <a:tcPr marL="84378" marR="84378" marT="42189" marB="42189"/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788888" y="662298"/>
            <a:ext cx="5166624" cy="369332"/>
            <a:chOff x="3788888" y="662298"/>
            <a:chExt cx="5166624" cy="369332"/>
          </a:xfrm>
        </p:grpSpPr>
        <p:sp>
          <p:nvSpPr>
            <p:cNvPr id="6" name="직사각형 5"/>
            <p:cNvSpPr/>
            <p:nvPr/>
          </p:nvSpPr>
          <p:spPr>
            <a:xfrm>
              <a:off x="3788888" y="662298"/>
              <a:ext cx="360040" cy="337810"/>
            </a:xfrm>
            <a:prstGeom prst="rect">
              <a:avLst/>
            </a:prstGeom>
            <a:solidFill>
              <a:srgbClr val="FFE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20604" y="662298"/>
              <a:ext cx="360040" cy="337810"/>
            </a:xfrm>
            <a:prstGeom prst="rect">
              <a:avLst/>
            </a:prstGeom>
            <a:solidFill>
              <a:srgbClr val="C7E6A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52320" y="662298"/>
              <a:ext cx="360040" cy="3378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48928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김우현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80644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송시윤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12360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박재성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361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heck 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(BEFORE)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376449"/>
              </p:ext>
            </p:extLst>
          </p:nvPr>
        </p:nvGraphicFramePr>
        <p:xfrm>
          <a:off x="1" y="1124747"/>
          <a:ext cx="9144000" cy="1904249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894682"/>
                <a:gridCol w="3012340"/>
                <a:gridCol w="4409393"/>
                <a:gridCol w="827585"/>
              </a:tblGrid>
              <a:tr h="355856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개발 명세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세부 사항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중요도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</a:tr>
              <a:tr h="544223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11</a:t>
                      </a:r>
                      <a:endParaRPr lang="ko-KR" altLang="en-US" sz="1500" b="1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baseline="0" dirty="0" err="1" smtClean="0">
                          <a:effectLst/>
                        </a:rPr>
                        <a:t>맵</a:t>
                      </a:r>
                      <a:r>
                        <a:rPr lang="ko-KR" altLang="en-US" sz="1500" u="none" strike="noStrike" baseline="0" dirty="0" smtClean="0">
                          <a:effectLst/>
                        </a:rPr>
                        <a:t> 이벤트 </a:t>
                      </a:r>
                      <a:r>
                        <a:rPr lang="ko-KR" altLang="en-US" sz="1500" u="none" strike="noStrike" baseline="0" dirty="0" err="1" smtClean="0">
                          <a:effectLst/>
                        </a:rPr>
                        <a:t>에디트</a:t>
                      </a:r>
                      <a:endParaRPr lang="en-US" altLang="ko-KR" sz="1500" b="0" i="0" u="none" strike="noStrike" dirty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-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커스텀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맵에서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특정 시간에 특정한 이벤트를 등록한다</a:t>
                      </a: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.</a:t>
                      </a:r>
                      <a:endParaRPr lang="en-US" altLang="ko-KR" sz="1500" b="0" i="0" u="none" strike="noStrike" dirty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B</a:t>
                      </a:r>
                      <a:endParaRPr lang="ko-KR" altLang="en-US" sz="1700" dirty="0"/>
                    </a:p>
                  </a:txBody>
                  <a:tcPr marL="84378" marR="84378" marT="42189" marB="42189"/>
                </a:tc>
              </a:tr>
              <a:tr h="544223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12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게임 기타 요소 구현</a:t>
                      </a:r>
                      <a:endParaRPr lang="en-US" sz="1500" b="0" dirty="0"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날씨 구현</a:t>
                      </a:r>
                      <a:r>
                        <a:rPr lang="en-US" altLang="ko-KR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dirty="0" err="1" smtClean="0">
                          <a:latin typeface="HY그래픽" pitchFamily="18" charset="-127"/>
                          <a:ea typeface="HY그래픽" pitchFamily="18" charset="-127"/>
                        </a:rPr>
                        <a:t>맵</a:t>
                      </a:r>
                      <a:r>
                        <a:rPr lang="ko-KR" altLang="en-US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 에디터에서 이벤트를 등록한 경우</a:t>
                      </a:r>
                      <a:r>
                        <a:rPr lang="en-US" altLang="ko-KR" sz="1500" b="0" baseline="0" dirty="0" smtClean="0"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500" b="0" baseline="0" dirty="0" smtClean="0">
                          <a:latin typeface="HY그래픽" pitchFamily="18" charset="-127"/>
                          <a:ea typeface="HY그래픽" pitchFamily="18" charset="-127"/>
                        </a:rPr>
                        <a:t>플레이 시 구현할 수 있는 기능</a:t>
                      </a:r>
                      <a:endParaRPr lang="en-US" altLang="ko-KR" sz="1500" b="0" dirty="0" smtClean="0"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B</a:t>
                      </a:r>
                      <a:endParaRPr lang="ko-KR" altLang="en-US" sz="1700" dirty="0"/>
                    </a:p>
                  </a:txBody>
                  <a:tcPr marL="84378" marR="84378" marT="42189" marB="42189"/>
                </a:tc>
              </a:tr>
              <a:tr h="459947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13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dirty="0" smtClean="0">
                          <a:effectLst/>
                        </a:rPr>
                        <a:t>사운드 프로그래밍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0" i="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배경음</a:t>
                      </a: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</a:t>
                      </a:r>
                      <a:r>
                        <a:rPr lang="en-US" altLang="ko-KR" sz="1500" b="0" i="0" u="none" strike="noStrike" baseline="0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효과음을 상황에 맞게 구현</a:t>
                      </a:r>
                      <a:endParaRPr lang="en-US" altLang="ko-KR" sz="1500" b="0" i="0" u="none" strike="noStrike" dirty="0" smtClean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B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788888" y="662298"/>
            <a:ext cx="5166624" cy="369332"/>
            <a:chOff x="3788888" y="662298"/>
            <a:chExt cx="5166624" cy="369332"/>
          </a:xfrm>
        </p:grpSpPr>
        <p:sp>
          <p:nvSpPr>
            <p:cNvPr id="6" name="직사각형 5"/>
            <p:cNvSpPr/>
            <p:nvPr/>
          </p:nvSpPr>
          <p:spPr>
            <a:xfrm>
              <a:off x="3788888" y="662298"/>
              <a:ext cx="360040" cy="337810"/>
            </a:xfrm>
            <a:prstGeom prst="rect">
              <a:avLst/>
            </a:prstGeom>
            <a:solidFill>
              <a:srgbClr val="FFE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20604" y="662298"/>
              <a:ext cx="360040" cy="337810"/>
            </a:xfrm>
            <a:prstGeom prst="rect">
              <a:avLst/>
            </a:prstGeom>
            <a:solidFill>
              <a:srgbClr val="C7E6A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52320" y="662298"/>
              <a:ext cx="360040" cy="3378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48928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김우현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80644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송시윤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12360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박재성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52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[2]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ntroduction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571472" y="1412776"/>
            <a:ext cx="8001056" cy="452440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20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</a:t>
            </a:r>
            <a:r>
              <a:rPr lang="ko-KR" altLang="en-US" sz="20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작품</a:t>
            </a:r>
            <a:endParaRPr lang="en-US" altLang="ko-KR" sz="2000" b="1" dirty="0" smtClean="0"/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물리엔진 개발 및 다리 건설 게임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(Cross The Bridge !)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endParaRPr lang="en-US" altLang="ko-KR" sz="1600" b="1" dirty="0" smtClean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20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</a:t>
            </a:r>
            <a:r>
              <a:rPr lang="ko-KR" altLang="en-US" sz="20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기간</a:t>
            </a:r>
            <a:endParaRPr lang="en-US" sz="2000" b="1" dirty="0" smtClean="0"/>
          </a:p>
          <a:p>
            <a:pPr lvl="1">
              <a:spcBef>
                <a:spcPts val="0"/>
              </a:spcBef>
              <a:spcAft>
                <a:spcPts val="1000"/>
              </a:spcAft>
              <a:buFont typeface="Arial" pitchFamily="34" charset="0"/>
              <a:buBlip>
                <a:blip r:embed="rId3"/>
              </a:buBlip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2014.05.01 ~ 2011.08. 31 (3+1 months)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Font typeface="Arial" pitchFamily="34" charset="0"/>
              <a:buBlip>
                <a:blip r:embed="rId3"/>
              </a:buBlip>
            </a:pPr>
            <a:endParaRPr lang="en-US" altLang="ko-KR" sz="1600" b="1" dirty="0" smtClean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20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 </a:t>
            </a:r>
            <a:r>
              <a:rPr lang="ko-KR" altLang="en-US" sz="2000" b="1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 환경</a:t>
            </a:r>
            <a:endParaRPr lang="en-US" altLang="ko-KR" sz="2000" b="1" dirty="0"/>
          </a:p>
          <a:p>
            <a:pPr lvl="1">
              <a:spcBef>
                <a:spcPts val="0"/>
              </a:spcBef>
              <a:spcAft>
                <a:spcPts val="1000"/>
              </a:spcAft>
              <a:buFont typeface="Arial" pitchFamily="34" charset="0"/>
              <a:buBlip>
                <a:blip r:embed="rId3"/>
              </a:buBlip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: Windows 7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Tools : Visual Studio 2010, 2013, 3DMax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Library : OpenGL, CEGUI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Devil, FMOD 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Ex, 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Font typeface="Arial" pitchFamily="34" charset="0"/>
              <a:buBlip>
                <a:blip r:embed="rId3"/>
              </a:buBlip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: C, C++</a:t>
            </a:r>
            <a:endParaRPr lang="ko-KR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40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heck 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 (AFTER)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520137"/>
              </p:ext>
            </p:extLst>
          </p:nvPr>
        </p:nvGraphicFramePr>
        <p:xfrm>
          <a:off x="1" y="1124744"/>
          <a:ext cx="9144001" cy="202841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467543"/>
                <a:gridCol w="2952328"/>
                <a:gridCol w="4104456"/>
                <a:gridCol w="792088"/>
                <a:gridCol w="827586"/>
              </a:tblGrid>
              <a:tr h="23565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번호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개발 명세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세부 사항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중요도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dirty="0" smtClean="0"/>
                        <a:t>완성도</a:t>
                      </a:r>
                      <a:endParaRPr lang="ko-KR" altLang="en-US" sz="1500" dirty="0"/>
                    </a:p>
                  </a:txBody>
                  <a:tcPr marL="0" marR="0" marT="45622" marB="45622" anchor="ctr"/>
                </a:tc>
              </a:tr>
              <a:tr h="679121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11</a:t>
                      </a:r>
                      <a:endParaRPr lang="ko-KR" altLang="en-US" sz="1500" b="1" dirty="0"/>
                    </a:p>
                  </a:txBody>
                  <a:tcPr marL="0" marR="0" marT="45622" marB="45622" anchor="ctr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baseline="0" dirty="0" err="1" smtClean="0">
                          <a:effectLst/>
                        </a:rPr>
                        <a:t>맵</a:t>
                      </a:r>
                      <a:r>
                        <a:rPr lang="ko-KR" altLang="en-US" sz="1500" u="none" strike="noStrike" baseline="0" dirty="0" smtClean="0">
                          <a:effectLst/>
                        </a:rPr>
                        <a:t> 이벤트 </a:t>
                      </a:r>
                      <a:r>
                        <a:rPr lang="ko-KR" altLang="en-US" sz="1500" u="none" strike="noStrike" baseline="0" dirty="0" err="1" smtClean="0">
                          <a:effectLst/>
                        </a:rPr>
                        <a:t>에디트</a:t>
                      </a:r>
                      <a:endParaRPr lang="en-US" altLang="ko-KR" sz="1500" b="0" i="0" u="none" strike="noStrike" dirty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-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커스텀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500" b="0" i="0" u="none" strike="noStrike" dirty="0" err="1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맵에서</a:t>
                      </a:r>
                      <a:r>
                        <a:rPr lang="ko-KR" altLang="en-US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특정 시간에 특정한 이벤트를 등록한다</a:t>
                      </a:r>
                      <a:r>
                        <a:rPr lang="en-US" altLang="ko-KR" sz="1500" b="0" i="0" u="none" strike="noStrike" dirty="0" smtClean="0"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.</a:t>
                      </a:r>
                      <a:endParaRPr lang="en-US" altLang="ko-KR" sz="1500" b="0" i="0" u="none" strike="noStrike" dirty="0"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B</a:t>
                      </a:r>
                      <a:endParaRPr lang="ko-KR" altLang="en-US" sz="1700" dirty="0"/>
                    </a:p>
                  </a:txBody>
                  <a:tcPr marL="84378" marR="84378" marT="42189" marB="421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△</a:t>
                      </a:r>
                    </a:p>
                  </a:txBody>
                  <a:tcPr marL="84378" marR="84378" marT="42189" marB="42189"/>
                </a:tc>
              </a:tr>
              <a:tr h="679121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12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게임 기타 요소 구현</a:t>
                      </a:r>
                      <a:endParaRPr lang="en-US" sz="1500" b="0" dirty="0"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날씨 구현</a:t>
                      </a:r>
                      <a:r>
                        <a:rPr lang="en-US" altLang="ko-KR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, </a:t>
                      </a:r>
                      <a:r>
                        <a:rPr lang="ko-KR" altLang="en-US" sz="1500" b="0" dirty="0" err="1" smtClean="0">
                          <a:latin typeface="HY그래픽" pitchFamily="18" charset="-127"/>
                          <a:ea typeface="HY그래픽" pitchFamily="18" charset="-127"/>
                        </a:rPr>
                        <a:t>맵</a:t>
                      </a:r>
                      <a:r>
                        <a:rPr lang="ko-KR" altLang="en-US" sz="1500" b="0" dirty="0" smtClean="0">
                          <a:latin typeface="HY그래픽" pitchFamily="18" charset="-127"/>
                          <a:ea typeface="HY그래픽" pitchFamily="18" charset="-127"/>
                        </a:rPr>
                        <a:t> 에디터에서 이벤트를 등록한 경우</a:t>
                      </a:r>
                      <a:r>
                        <a:rPr lang="en-US" altLang="ko-KR" sz="1500" b="0" baseline="0" dirty="0" smtClean="0"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500" b="0" baseline="0" dirty="0" smtClean="0">
                          <a:latin typeface="HY그래픽" pitchFamily="18" charset="-127"/>
                          <a:ea typeface="HY그래픽" pitchFamily="18" charset="-127"/>
                        </a:rPr>
                        <a:t>플레이 시 구현할 수 있는 기능</a:t>
                      </a:r>
                      <a:endParaRPr lang="en-US" altLang="ko-KR" sz="1500" b="0" dirty="0" smtClean="0"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 smtClean="0"/>
                        <a:t>B</a:t>
                      </a:r>
                      <a:endParaRPr lang="ko-KR" altLang="en-US" sz="1700" dirty="0"/>
                    </a:p>
                  </a:txBody>
                  <a:tcPr marL="84378" marR="84378" marT="42189" marB="42189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X</a:t>
                      </a:r>
                      <a:endParaRPr lang="ko-KR" altLang="en-US" sz="16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378" marR="84378" marT="42189" marB="42189"/>
                </a:tc>
              </a:tr>
              <a:tr h="14190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dirty="0" smtClean="0"/>
                        <a:t>13</a:t>
                      </a:r>
                      <a:endParaRPr lang="ko-KR" altLang="en-US" sz="1500" b="1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사운드 프로그래밍</a:t>
                      </a:r>
                      <a:endParaRPr lang="en-US" altLang="ko-KR" sz="1500" b="0" i="0" u="none" strike="noStrike" dirty="0" smtClean="0">
                        <a:solidFill>
                          <a:srgbClr val="FF000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5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배경음</a:t>
                      </a:r>
                      <a:r>
                        <a:rPr lang="en-US" altLang="ko-KR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,</a:t>
                      </a:r>
                      <a:r>
                        <a:rPr lang="en-US" altLang="ko-KR" sz="1500" b="0" i="0" u="none" strike="noStrike" baseline="0" dirty="0" smtClean="0">
                          <a:solidFill>
                            <a:srgbClr val="FF0000"/>
                          </a:solidFill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 </a:t>
                      </a:r>
                      <a:r>
                        <a:rPr lang="ko-KR" altLang="en-US" sz="15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Y그래픽" pitchFamily="18" charset="-127"/>
                          <a:ea typeface="HY그래픽" pitchFamily="18" charset="-127"/>
                        </a:rPr>
                        <a:t>효과음을 상황에 맞게 구현</a:t>
                      </a:r>
                      <a:endParaRPr lang="en-US" altLang="ko-KR" sz="1500" b="0" i="0" u="none" strike="noStrike" dirty="0" smtClean="0">
                        <a:solidFill>
                          <a:srgbClr val="FF0000"/>
                        </a:solidFill>
                        <a:effectLst/>
                        <a:latin typeface="HY그래픽" pitchFamily="18" charset="-127"/>
                        <a:ea typeface="HY그래픽" pitchFamily="18" charset="-127"/>
                      </a:endParaRPr>
                    </a:p>
                  </a:txBody>
                  <a:tcPr marL="70787" marR="70787" marT="35394" marB="35394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B</a:t>
                      </a:r>
                      <a:endParaRPr lang="en-US" sz="1700" dirty="0"/>
                    </a:p>
                  </a:txBody>
                  <a:tcPr marL="0" marR="0" marT="45622" marB="45622" anchor="ctr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 smtClean="0"/>
                        <a:t>X</a:t>
                      </a:r>
                      <a:endParaRPr lang="en-US" sz="1700" dirty="0"/>
                    </a:p>
                  </a:txBody>
                  <a:tcPr marL="0" marR="0" marT="45622" marB="45622" anchor="ctr"/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788888" y="620688"/>
            <a:ext cx="5166624" cy="369332"/>
            <a:chOff x="3788888" y="662298"/>
            <a:chExt cx="5166624" cy="369332"/>
          </a:xfrm>
        </p:grpSpPr>
        <p:sp>
          <p:nvSpPr>
            <p:cNvPr id="6" name="직사각형 5"/>
            <p:cNvSpPr/>
            <p:nvPr/>
          </p:nvSpPr>
          <p:spPr>
            <a:xfrm>
              <a:off x="3788888" y="662298"/>
              <a:ext cx="360040" cy="337810"/>
            </a:xfrm>
            <a:prstGeom prst="rect">
              <a:avLst/>
            </a:prstGeom>
            <a:solidFill>
              <a:srgbClr val="FFE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20604" y="662298"/>
              <a:ext cx="360040" cy="337810"/>
            </a:xfrm>
            <a:prstGeom prst="rect">
              <a:avLst/>
            </a:prstGeom>
            <a:solidFill>
              <a:srgbClr val="C7E6A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52320" y="662298"/>
              <a:ext cx="360040" cy="3378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48928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김우현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80644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송시윤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12360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박재성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63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chedule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62495"/>
              </p:ext>
            </p:extLst>
          </p:nvPr>
        </p:nvGraphicFramePr>
        <p:xfrm>
          <a:off x="87251" y="1124744"/>
          <a:ext cx="7060245" cy="3524905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312685"/>
                <a:gridCol w="395630"/>
                <a:gridCol w="395630"/>
                <a:gridCol w="395630"/>
                <a:gridCol w="395630"/>
                <a:gridCol w="395630"/>
                <a:gridCol w="395630"/>
                <a:gridCol w="395630"/>
                <a:gridCol w="395630"/>
                <a:gridCol w="395630"/>
                <a:gridCol w="395630"/>
                <a:gridCol w="395630"/>
                <a:gridCol w="395630"/>
              </a:tblGrid>
              <a:tr h="327396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effectLst/>
                          <a:latin typeface="+mn-ea"/>
                          <a:ea typeface="+mn-ea"/>
                        </a:rPr>
                        <a:t>개발 사항</a:t>
                      </a: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 gridSpan="4"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i="0" u="none" strike="noStrike" kern="1200" dirty="0" smtClean="0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700" b="1" i="0" u="none" strike="noStrike" kern="1200" dirty="0" smtClean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 smtClean="0"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70290" marR="70290" marT="35146" marB="35146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824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</a:tr>
              <a:tr h="2845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물리 엔진 개발</a:t>
                      </a:r>
                      <a:endParaRPr lang="en-US" sz="1100" b="1" dirty="0"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사운드 프로그래밍</a:t>
                      </a:r>
                      <a:endParaRPr lang="en-US" altLang="ko-KR" sz="1100" b="1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게임 </a:t>
                      </a:r>
                      <a:r>
                        <a:rPr lang="ko-KR" altLang="en-US" sz="1100" b="1" dirty="0" err="1" smtClean="0">
                          <a:latin typeface="+mn-ea"/>
                          <a:ea typeface="+mn-ea"/>
                        </a:rPr>
                        <a:t>로직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게임 프레임워크</a:t>
                      </a:r>
                      <a:endParaRPr lang="en-US" altLang="ko-KR" sz="11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그래픽</a:t>
                      </a:r>
                      <a:r>
                        <a:rPr lang="en-US" altLang="ko-KR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(OpenGL)</a:t>
                      </a:r>
                      <a:r>
                        <a:rPr lang="ko-KR" altLang="en-US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 프로그래밍</a:t>
                      </a:r>
                      <a:endParaRPr lang="en-US" altLang="ko-KR" sz="1100" b="1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effectLst/>
                          <a:latin typeface="+mn-ea"/>
                          <a:ea typeface="+mn-ea"/>
                        </a:rPr>
                        <a:t>게임 파일 </a:t>
                      </a:r>
                      <a:r>
                        <a:rPr lang="en-US" altLang="ko-KR" sz="1100" b="1" dirty="0" smtClean="0">
                          <a:effectLst/>
                          <a:latin typeface="+mn-ea"/>
                          <a:ea typeface="+mn-ea"/>
                        </a:rPr>
                        <a:t>I/O</a:t>
                      </a: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3D</a:t>
                      </a:r>
                      <a:r>
                        <a:rPr lang="en-US" altLang="ko-KR" sz="11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MAX </a:t>
                      </a:r>
                      <a:r>
                        <a:rPr lang="ko-KR" altLang="en-US" sz="11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모델링</a:t>
                      </a:r>
                      <a:endParaRPr lang="en-US" altLang="ko-KR" sz="1100" b="1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ASE</a:t>
                      </a:r>
                      <a:r>
                        <a:rPr lang="en-US" altLang="ko-KR" sz="11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baseline="0" dirty="0" smtClean="0">
                          <a:effectLst/>
                          <a:latin typeface="+mn-ea"/>
                          <a:ea typeface="+mn-ea"/>
                        </a:rPr>
                        <a:t>파일 </a:t>
                      </a:r>
                      <a:r>
                        <a:rPr lang="ko-KR" altLang="en-US" sz="1100" b="1" i="0" u="none" strike="noStrike" baseline="0" dirty="0" err="1" smtClean="0">
                          <a:effectLst/>
                          <a:latin typeface="+mn-ea"/>
                          <a:ea typeface="+mn-ea"/>
                        </a:rPr>
                        <a:t>파싱</a:t>
                      </a:r>
                      <a:endParaRPr lang="en-US" altLang="ko-KR" sz="1100" b="1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</a:tr>
              <a:tr h="305256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err="1" smtClean="0">
                          <a:effectLst/>
                          <a:latin typeface="+mn-ea"/>
                          <a:ea typeface="+mn-ea"/>
                        </a:rPr>
                        <a:t>맵</a:t>
                      </a:r>
                      <a:r>
                        <a:rPr lang="ko-KR" altLang="en-US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 에디터</a:t>
                      </a:r>
                      <a:r>
                        <a:rPr lang="en-US" altLang="ko-KR" sz="1100" b="1" i="0" u="none" strike="noStrike" smtClean="0">
                          <a:effectLst/>
                          <a:latin typeface="+mn-ea"/>
                          <a:ea typeface="+mn-ea"/>
                        </a:rPr>
                        <a:t>(OpenGL)</a:t>
                      </a:r>
                      <a:r>
                        <a:rPr lang="ko-KR" altLang="en-US" sz="1100" b="1" i="0" u="none" strike="noStrike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제작</a:t>
                      </a:r>
                      <a:endParaRPr lang="en-US" altLang="ko-KR" sz="1100" b="1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marR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smtClean="0">
                          <a:effectLst/>
                          <a:latin typeface="+mn-ea"/>
                          <a:ea typeface="+mn-ea"/>
                        </a:rPr>
                        <a:t>통합</a:t>
                      </a:r>
                      <a:endParaRPr lang="en-US" altLang="ko-KR" sz="1100" b="1" i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105742"/>
              </p:ext>
            </p:extLst>
          </p:nvPr>
        </p:nvGraphicFramePr>
        <p:xfrm>
          <a:off x="7184726" y="1124744"/>
          <a:ext cx="1687316" cy="350419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21829"/>
                <a:gridCol w="421829"/>
                <a:gridCol w="421829"/>
                <a:gridCol w="421829"/>
              </a:tblGrid>
              <a:tr h="327396">
                <a:tc gridSpan="4"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 smtClean="0"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70290" marR="70290" marT="35146" marB="35146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0824"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ctr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u="none" strike="noStrike" kern="120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1700" b="1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FE989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C7E6A4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>
                    <a:solidFill>
                      <a:srgbClr val="F0F8FA"/>
                    </a:solidFill>
                  </a:tcPr>
                </a:tc>
              </a:tr>
              <a:tr h="284545"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  <a:tc>
                  <a:txBody>
                    <a:bodyPr/>
                    <a:lstStyle/>
                    <a:p>
                      <a:pPr marL="0" algn="l" rtl="0" eaLnBrk="1" fontAlgn="t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0" i="0" u="none" strike="noStrike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0290" marR="70290" marT="35146" marB="35146"/>
                </a:tc>
              </a:tr>
            </a:tbl>
          </a:graphicData>
        </a:graphic>
      </p:graphicFrame>
      <p:grpSp>
        <p:nvGrpSpPr>
          <p:cNvPr id="23" name="그룹 22"/>
          <p:cNvGrpSpPr/>
          <p:nvPr/>
        </p:nvGrpSpPr>
        <p:grpSpPr>
          <a:xfrm>
            <a:off x="3788888" y="620688"/>
            <a:ext cx="5166624" cy="369332"/>
            <a:chOff x="3788888" y="662298"/>
            <a:chExt cx="5166624" cy="369332"/>
          </a:xfrm>
        </p:grpSpPr>
        <p:sp>
          <p:nvSpPr>
            <p:cNvPr id="24" name="직사각형 23"/>
            <p:cNvSpPr/>
            <p:nvPr/>
          </p:nvSpPr>
          <p:spPr>
            <a:xfrm>
              <a:off x="3788888" y="662298"/>
              <a:ext cx="360040" cy="337810"/>
            </a:xfrm>
            <a:prstGeom prst="rect">
              <a:avLst/>
            </a:prstGeom>
            <a:solidFill>
              <a:srgbClr val="FFE9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620604" y="662298"/>
              <a:ext cx="360040" cy="337810"/>
            </a:xfrm>
            <a:prstGeom prst="rect">
              <a:avLst/>
            </a:prstGeom>
            <a:solidFill>
              <a:srgbClr val="C7E6A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452320" y="662298"/>
              <a:ext cx="360040" cy="3378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48928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김우현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80644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송시윤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12360" y="662298"/>
              <a:ext cx="114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박재성</a:t>
              </a:r>
              <a:endParaRPr lang="ko-KR" altLang="en-US" dirty="0"/>
            </a:p>
          </p:txBody>
        </p:sp>
      </p:grpSp>
      <p:sp>
        <p:nvSpPr>
          <p:cNvPr id="6" name="오른쪽 화살표 5"/>
          <p:cNvSpPr/>
          <p:nvPr/>
        </p:nvSpPr>
        <p:spPr>
          <a:xfrm>
            <a:off x="2411760" y="1772816"/>
            <a:ext cx="5616624" cy="28803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7601116" y="2055912"/>
            <a:ext cx="714312" cy="292968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8028860" y="2343944"/>
            <a:ext cx="543668" cy="292968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5580112" y="4352409"/>
            <a:ext cx="400532" cy="292968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6351954" y="4352409"/>
            <a:ext cx="2220574" cy="292968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2410671" y="2631976"/>
            <a:ext cx="3169441" cy="28803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601116" y="2905470"/>
            <a:ext cx="971412" cy="28803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355645" y="3195908"/>
            <a:ext cx="1245471" cy="28803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571563" y="2905470"/>
            <a:ext cx="780391" cy="288032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3203848" y="3501609"/>
            <a:ext cx="1584176" cy="292968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4375488" y="3741658"/>
            <a:ext cx="1976466" cy="292968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980644" y="4040542"/>
            <a:ext cx="2403292" cy="292968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1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DGSSM\Desktop\KakaoTalk_20140826_0630289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t="1659" r="10035"/>
          <a:stretch/>
        </p:blipFill>
        <p:spPr bwMode="auto">
          <a:xfrm rot="5400000">
            <a:off x="5623398" y="3184254"/>
            <a:ext cx="2145677" cy="18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6768752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물리엔진 참고 서적 및 참고 자료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4"/>
              </a:buBlip>
            </a:pP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Cyclone Engine (https://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github.com/idmillington/cy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FontTx/>
              <a:buChar char="-"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충돌 기반의 물리 엔진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FontTx/>
              <a:buChar char="-"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“…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book aims </a:t>
            </a:r>
            <a:r>
              <a:rPr lang="en-US" altLang="ko-KR" sz="16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step you through </a:t>
            </a: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16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creation of a physics engine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it as a base for further experimentation, </a:t>
            </a: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</a:t>
            </a:r>
            <a:r>
              <a:rPr lang="en-US" altLang="ko-KR" sz="16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make various design decisions and create your</a:t>
            </a: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16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 system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under the guidance that </a:t>
            </a: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book provides… - 1.Introduction -”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FontTx/>
              <a:buChar char="-"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4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24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827584" y="2636912"/>
            <a:ext cx="7429552" cy="1796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r">
              <a:buNone/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algn="ctr"/>
            <a:r>
              <a:rPr lang="en-US" altLang="ko-KR" sz="9600" dirty="0" smtClean="0">
                <a:solidFill>
                  <a:srgbClr val="FF0000"/>
                </a:solidFill>
              </a:rPr>
              <a:t>Q </a:t>
            </a:r>
            <a:r>
              <a:rPr lang="en-US" altLang="ko-KR" sz="6000" dirty="0" smtClean="0">
                <a:solidFill>
                  <a:schemeClr val="tx1"/>
                </a:solidFill>
              </a:rPr>
              <a:t>&amp; </a:t>
            </a:r>
            <a:r>
              <a:rPr lang="en-US" altLang="ko-KR" sz="9600" dirty="0" smtClean="0">
                <a:solidFill>
                  <a:srgbClr val="FF0000"/>
                </a:solidFill>
              </a:rPr>
              <a:t>A</a:t>
            </a:r>
            <a:endParaRPr lang="ko-KR" altLang="en-US" sz="9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3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[3] S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ystem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rchitecture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9789" y="3452637"/>
            <a:ext cx="2820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게임 프레임워크</a:t>
            </a:r>
            <a:endParaRPr lang="en-US" altLang="ko-KR" dirty="0" smtClean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en-US" altLang="ko-KR" sz="2400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궁서" panose="02030600000101010101" pitchFamily="18" charset="-127"/>
              </a:rPr>
              <a:t>CTB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궁서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580" y="1467353"/>
            <a:ext cx="3132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게임과 게임 </a:t>
            </a:r>
            <a:r>
              <a:rPr lang="ko-KR" altLang="en-US" dirty="0" err="1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맵</a:t>
            </a:r>
            <a:r>
              <a:rPr lang="ko-KR" altLang="en-US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에디터</a:t>
            </a:r>
            <a:endParaRPr lang="en-US" altLang="ko-KR" dirty="0" smtClean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ctr"/>
            <a:r>
              <a:rPr lang="en-US" altLang="ko-KR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궁서" panose="02030600000101010101" pitchFamily="18" charset="-127"/>
              </a:rPr>
              <a:t>Cross The Bridge !</a:t>
            </a:r>
          </a:p>
          <a:p>
            <a:pPr algn="ctr"/>
            <a:r>
              <a:rPr lang="en-US" altLang="ko-KR" sz="2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궁서" panose="02030600000101010101" pitchFamily="18" charset="-127"/>
              </a:rPr>
              <a:t>with </a:t>
            </a:r>
            <a:r>
              <a:rPr lang="en-US" altLang="ko-KR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궁서" panose="02030600000101010101" pitchFamily="18" charset="-127"/>
              </a:rPr>
              <a:t>Map Editor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512" y="5210616"/>
            <a:ext cx="4080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cs typeface="Ebrima" panose="02000000000000000000" pitchFamily="2" charset="0"/>
              </a:rPr>
              <a:t>물리 엔진</a:t>
            </a:r>
            <a:endParaRPr lang="en-US" altLang="ko-KR" dirty="0" smtClean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  <a:cs typeface="Ebrima" panose="02000000000000000000" pitchFamily="2" charset="0"/>
            </a:endParaRPr>
          </a:p>
          <a:p>
            <a:pPr algn="ctr"/>
            <a:r>
              <a:rPr lang="en-US" altLang="ko-KR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궁서" panose="02030600000101010101" pitchFamily="18" charset="-127"/>
              </a:rPr>
              <a:t>RP</a:t>
            </a:r>
            <a:r>
              <a:rPr lang="en-US" altLang="ko-KR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궁서" panose="02030600000101010101" pitchFamily="18" charset="-127"/>
              </a:rPr>
              <a:t>Engine_1.3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82" y="2603108"/>
            <a:ext cx="3167662" cy="1334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4" name="TextBox 23"/>
          <p:cNvSpPr txBox="1"/>
          <p:nvPr/>
        </p:nvSpPr>
        <p:spPr>
          <a:xfrm>
            <a:off x="4304093" y="4938652"/>
            <a:ext cx="1995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ln w="0"/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HY나무L" panose="02030600000101010101" pitchFamily="18" charset="-127"/>
                <a:ea typeface="HY나무L" panose="02030600000101010101" pitchFamily="18" charset="-127"/>
              </a:rPr>
              <a:t>C T B</a:t>
            </a:r>
            <a:endParaRPr lang="ko-KR" altLang="en-US" sz="5400" dirty="0">
              <a:ln w="0"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588224" y="5010211"/>
            <a:ext cx="3082454" cy="707886"/>
            <a:chOff x="4009988" y="4925542"/>
            <a:chExt cx="3192506" cy="653744"/>
          </a:xfrm>
        </p:grpSpPr>
        <p:sp>
          <p:nvSpPr>
            <p:cNvPr id="16" name="TextBox 15"/>
            <p:cNvSpPr txBox="1"/>
            <p:nvPr/>
          </p:nvSpPr>
          <p:spPr>
            <a:xfrm>
              <a:off x="4009988" y="4925542"/>
              <a:ext cx="3192506" cy="65374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OffAxis1Righ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r>
                <a:rPr lang="en-US" altLang="ko-KR" sz="4000" b="1" dirty="0" smtClean="0">
                  <a:ln w="0"/>
                  <a:solidFill>
                    <a:srgbClr val="FF0000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RP</a:t>
              </a:r>
              <a:r>
                <a:rPr lang="en-US" altLang="ko-KR" sz="4000" b="1" dirty="0" smtClean="0">
                  <a:ln w="0"/>
                  <a:solidFill>
                    <a:schemeClr val="accent1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  <a:reflection blurRad="6350" stA="55000" endA="300" endPos="45500" dir="5400000" sy="-100000" algn="bl" rotWithShape="0"/>
                  </a:effectLst>
                </a:rPr>
                <a:t>Engine</a:t>
              </a:r>
              <a:endParaRPr lang="ko-KR" altLang="en-US" sz="4000" b="1" dirty="0">
                <a:ln w="0"/>
                <a:solidFill>
                  <a:schemeClr val="accent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7738" y="493484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US" altLang="ko-KR" sz="1400" dirty="0" smtClean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3D</a:t>
              </a:r>
              <a:endParaRPr lang="ko-KR" altLang="en-US" sz="14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31" name="위쪽 화살표 30"/>
          <p:cNvSpPr/>
          <p:nvPr/>
        </p:nvSpPr>
        <p:spPr>
          <a:xfrm>
            <a:off x="7685315" y="4437112"/>
            <a:ext cx="155923" cy="504056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위쪽 화살표 33"/>
          <p:cNvSpPr/>
          <p:nvPr/>
        </p:nvSpPr>
        <p:spPr>
          <a:xfrm>
            <a:off x="5176750" y="4434596"/>
            <a:ext cx="155923" cy="504056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473947" y="1567927"/>
            <a:ext cx="4084331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altLang="ko-KR" sz="32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  <a:latin typeface="BankGothic Md BT" pitchFamily="34" charset="0"/>
              </a:rPr>
              <a:t>CROSS</a:t>
            </a:r>
          </a:p>
          <a:p>
            <a:pPr algn="ctr"/>
            <a:r>
              <a:rPr lang="en-US" altLang="ko-KR" sz="32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  <a:latin typeface="BankGothic Md BT" pitchFamily="34" charset="0"/>
              </a:rPr>
              <a:t>THE BRIDGE !</a:t>
            </a:r>
            <a:endParaRPr lang="ko-KR" altLang="en-US" sz="3200" dirty="0">
              <a:solidFill>
                <a:schemeClr val="tx2">
                  <a:lumMod val="60000"/>
                  <a:lumOff val="4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02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[4] 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ivision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김우현 </a:t>
            </a:r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(PL)</a:t>
            </a: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ko-KR" alt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강체</a:t>
            </a:r>
            <a:r>
              <a:rPr lang="ko-KR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충돌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기반의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</a:t>
            </a:r>
            <a:r>
              <a:rPr lang="ko-KR" altLang="en-US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물리 엔진</a:t>
            </a:r>
            <a:r>
              <a:rPr lang="en-US" altLang="ko-KR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(RPEngine)</a:t>
            </a:r>
            <a:r>
              <a:rPr lang="ko-KR" altLang="en-US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ko-KR" altLang="en-US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저수준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FMOD Ex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이용한 </a:t>
            </a:r>
            <a:r>
              <a:rPr lang="ko-KR" altLang="en-US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사운드 프로그래밍</a:t>
            </a:r>
            <a:endParaRPr lang="en-US" altLang="ko-KR" sz="160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 The Bridge </a:t>
            </a:r>
            <a:r>
              <a:rPr lang="ko-KR" altLang="en-US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</a:t>
            </a:r>
            <a:r>
              <a:rPr lang="ko-KR" altLang="en-US" sz="16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로직</a:t>
            </a:r>
            <a:r>
              <a:rPr lang="ko-KR" altLang="en-US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송시윤</a:t>
            </a:r>
            <a:endParaRPr lang="en-US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ko-KR" altLang="en-US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프레임워크 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(CTB)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OpenGL </a:t>
            </a:r>
            <a:r>
              <a:rPr lang="ko-KR" altLang="en-US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그래픽 프로그래밍</a:t>
            </a:r>
            <a:r>
              <a:rPr lang="en-US" altLang="ko-KR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(CEGUI, GLSL)</a:t>
            </a:r>
            <a:endParaRPr lang="en-US" altLang="ko-KR" sz="16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lvl="1" indent="0">
              <a:spcBef>
                <a:spcPts val="0"/>
              </a:spcBef>
              <a:spcAft>
                <a:spcPts val="1000"/>
              </a:spcAft>
              <a:buNone/>
            </a:pPr>
            <a:endParaRPr lang="en-US" altLang="ko-K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박재성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Cross The Bridge </a:t>
            </a:r>
            <a:r>
              <a:rPr lang="ko-KR" altLang="en-US" sz="16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</a:t>
            </a:r>
            <a:r>
              <a:rPr lang="ko-KR" altLang="en-US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에디터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개발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2"/>
              </a:buBlip>
            </a:pPr>
            <a:r>
              <a:rPr lang="en-US" altLang="ko-KR" sz="16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ASE </a:t>
            </a:r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파일 분석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1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8"/>
          <p:cNvSpPr txBox="1">
            <a:spLocks/>
          </p:cNvSpPr>
          <p:nvPr/>
        </p:nvSpPr>
        <p:spPr>
          <a:xfrm>
            <a:off x="1043608" y="2276872"/>
            <a:ext cx="7429552" cy="9338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smtClean="0">
                <a:solidFill>
                  <a:srgbClr val="FF0000"/>
                </a:solidFill>
              </a:rPr>
              <a:t>P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hysics </a:t>
            </a:r>
            <a:r>
              <a:rPr lang="en-US" altLang="ko-KR" sz="3600" dirty="0" smtClean="0">
                <a:solidFill>
                  <a:srgbClr val="FF0000"/>
                </a:solidFill>
              </a:rPr>
              <a:t>E</a:t>
            </a:r>
            <a:r>
              <a:rPr lang="en-US" altLang="ko-KR" sz="3600" dirty="0" smtClean="0">
                <a:solidFill>
                  <a:schemeClr val="bg1">
                    <a:lumMod val="50000"/>
                  </a:schemeClr>
                </a:solidFill>
              </a:rPr>
              <a:t>ngine</a:t>
            </a:r>
          </a:p>
          <a:p>
            <a:endParaRPr lang="en-US" altLang="ko-KR" sz="1200" b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</a:t>
            </a:r>
            <a:r>
              <a:rPr lang="en-US" altLang="ko-KR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</a:t>
            </a:r>
            <a:r>
              <a:rPr lang="ko-KR" altLang="en-US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물리엔진 개발 파트 </a:t>
            </a:r>
            <a:r>
              <a:rPr lang="en-US" altLang="ko-KR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</a:p>
          <a:p>
            <a:endParaRPr lang="en-US" altLang="ko-KR" sz="1400" b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4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RPEngine_1.3</a:t>
            </a:r>
            <a:endParaRPr lang="ko-KR" altLang="en-US" sz="1400" b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581128"/>
            <a:ext cx="2381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타원 1"/>
          <p:cNvSpPr/>
          <p:nvPr/>
        </p:nvSpPr>
        <p:spPr>
          <a:xfrm>
            <a:off x="251520" y="692696"/>
            <a:ext cx="491328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80112" y="4491712"/>
            <a:ext cx="301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 smtClean="0">
                <a:latin typeface="+mj-ea"/>
                <a:ea typeface="+mj-ea"/>
              </a:rPr>
              <a:t>24-1</a:t>
            </a:r>
            <a:r>
              <a:rPr lang="en-US" altLang="ko-KR" b="1" baseline="30000" dirty="0" smtClean="0">
                <a:latin typeface="+mj-ea"/>
                <a:ea typeface="+mj-ea"/>
              </a:rPr>
              <a:t>th</a:t>
            </a:r>
            <a:r>
              <a:rPr lang="en-US" altLang="ko-KR" b="1" dirty="0" smtClean="0">
                <a:latin typeface="+mj-ea"/>
                <a:ea typeface="+mj-ea"/>
              </a:rPr>
              <a:t>. </a:t>
            </a:r>
            <a:r>
              <a:rPr lang="ko-KR" altLang="en-US" b="1" dirty="0" smtClean="0">
                <a:latin typeface="+mj-ea"/>
                <a:ea typeface="+mj-ea"/>
              </a:rPr>
              <a:t>김우현</a:t>
            </a:r>
            <a:endParaRPr kumimoji="0" lang="ko-KR" altLang="en-US" b="1" dirty="0"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56376" y="5517232"/>
            <a:ext cx="152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1</a:t>
            </a:r>
            <a:endParaRPr lang="ko-KR" altLang="en-US" sz="4800" dirty="0"/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642910" y="642918"/>
            <a:ext cx="7929618" cy="71438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803" y="790228"/>
            <a:ext cx="263107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957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[5] P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hysics </a:t>
            </a:r>
            <a:r>
              <a:rPr lang="en-US" altLang="ko-KR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altLang="ko-KR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ngine</a:t>
            </a:r>
            <a:endParaRPr lang="ko-KR" alt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>
          <a:xfrm>
            <a:off x="467544" y="1052736"/>
            <a:ext cx="8001056" cy="54006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l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ko-KR" altLang="en-US" sz="24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물리엔진 </a:t>
            </a:r>
            <a:r>
              <a:rPr lang="en-US" altLang="ko-KR" sz="2400" dirty="0" smtClean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altLang="ko-KR" sz="2400" dirty="0" smtClean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물리적 현상을 자연스럽게 해결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일반화된 물리적 법칙 구현을 통해 구현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  <a:buFontTx/>
              <a:buChar char="-"/>
            </a:pP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spcBef>
                <a:spcPts val="0"/>
              </a:spcBef>
              <a:spcAft>
                <a:spcPts val="1000"/>
              </a:spcAft>
              <a:buFont typeface="Symbol"/>
              <a:buChar char="Þ"/>
            </a:pP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물리적 처리가 가능한 범용적 라이브러리</a:t>
            </a:r>
            <a:endParaRPr lang="en-US" altLang="ko-KR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>
              <a:spcBef>
                <a:spcPts val="0"/>
              </a:spcBef>
              <a:spcAft>
                <a:spcPts val="1000"/>
              </a:spcAft>
              <a:buBlip>
                <a:blip r:embed="rId3"/>
              </a:buBlip>
            </a:pPr>
            <a:r>
              <a:rPr lang="ko-KR" altLang="en-US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벡터 연산의 정의  </a:t>
            </a:r>
            <a:r>
              <a:rPr lang="en-US" altLang="ko-KR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  </a:t>
            </a:r>
            <a:r>
              <a:rPr lang="ko-KR" altLang="en-US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물체</a:t>
            </a:r>
            <a:r>
              <a:rPr lang="en-US" altLang="ko-KR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18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강체</a:t>
            </a:r>
            <a:r>
              <a:rPr lang="en-US" altLang="ko-KR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간 충돌 시스템</a:t>
            </a:r>
            <a:endParaRPr lang="en-US" altLang="ko-KR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859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21102</TotalTime>
  <Words>2413</Words>
  <Application>Microsoft Office PowerPoint</Application>
  <PresentationFormat>화면 슬라이드 쇼(4:3)</PresentationFormat>
  <Paragraphs>678</Paragraphs>
  <Slides>53</Slides>
  <Notes>33</Notes>
  <HiddenSlides>1</HiddenSlides>
  <MMClips>6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hhkang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천방지축 서유기</dc:title>
  <dc:creator>안중민, 김재연, 이민수</dc:creator>
  <cp:lastModifiedBy>KimWoohyun</cp:lastModifiedBy>
  <cp:revision>1156</cp:revision>
  <dcterms:created xsi:type="dcterms:W3CDTF">2008-06-30T14:54:33Z</dcterms:created>
  <dcterms:modified xsi:type="dcterms:W3CDTF">2015-06-10T09:29:10Z</dcterms:modified>
</cp:coreProperties>
</file>